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aleway"/>
      <p:regular r:id="rId32"/>
      <p:bold r:id="rId33"/>
      <p:italic r:id="rId34"/>
      <p:boldItalic r:id="rId35"/>
    </p:embeddedFont>
    <p:embeddedFont>
      <p:font typeface="Murecho Black"/>
      <p:bold r:id="rId36"/>
    </p:embeddedFont>
    <p:embeddedFont>
      <p:font typeface="Roboto"/>
      <p:regular r:id="rId37"/>
      <p:bold r:id="rId38"/>
      <p:italic r:id="rId39"/>
      <p:boldItalic r:id="rId40"/>
    </p:embeddedFont>
    <p:embeddedFont>
      <p:font typeface="Inter"/>
      <p:regular r:id="rId41"/>
      <p:bold r:id="rId42"/>
    </p:embeddedFont>
    <p:embeddedFont>
      <p:font typeface="Raleway Medium"/>
      <p:regular r:id="rId43"/>
      <p:bold r:id="rId44"/>
      <p:italic r:id="rId45"/>
      <p:boldItalic r:id="rId46"/>
    </p:embeddedFont>
    <p:embeddedFont>
      <p:font typeface="Francois One"/>
      <p:regular r:id="rId47"/>
    </p:embeddedFont>
    <p:embeddedFont>
      <p:font typeface="Montserrat Alternates ExtraBold"/>
      <p:bold r:id="rId48"/>
      <p:boldItalic r:id="rId49"/>
    </p:embeddedFont>
    <p:embeddedFont>
      <p:font typeface="Lexend Exa"/>
      <p:regular r:id="rId50"/>
      <p:bold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guide id="3" orient="horz" pos="268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68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RalewayMedium-bold.fntdata"/><Relationship Id="rId43" Type="http://schemas.openxmlformats.org/officeDocument/2006/relationships/font" Target="fonts/RalewayMedium-regular.fntdata"/><Relationship Id="rId46" Type="http://schemas.openxmlformats.org/officeDocument/2006/relationships/font" Target="fonts/RalewayMedium-boldItalic.fntdata"/><Relationship Id="rId45" Type="http://schemas.openxmlformats.org/officeDocument/2006/relationships/font" Target="fonts/RalewayMedium-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AlternatesExtraBold-bold.fntdata"/><Relationship Id="rId47" Type="http://schemas.openxmlformats.org/officeDocument/2006/relationships/font" Target="fonts/FrancoisOne-regular.fntdata"/><Relationship Id="rId49" Type="http://schemas.openxmlformats.org/officeDocument/2006/relationships/font" Target="fonts/MontserratAlternatesExtra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Roboto-regular.fntdata"/><Relationship Id="rId36" Type="http://schemas.openxmlformats.org/officeDocument/2006/relationships/font" Target="fonts/MurechoBlack-bold.fntdata"/><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exendExa-bold.fntdata"/><Relationship Id="rId50" Type="http://schemas.openxmlformats.org/officeDocument/2006/relationships/font" Target="fonts/LexendExa-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tandard_Oil" TargetMode="External"/><Relationship Id="rId3" Type="http://schemas.openxmlformats.org/officeDocument/2006/relationships/hyperlink" Target="https://guides.loc.gov/chronicling-america-standard-oil-monopoly" TargetMode="External"/><Relationship Id="rId4" Type="http://schemas.openxmlformats.org/officeDocument/2006/relationships/hyperlink" Target="https://www.investopedia.com/insights/history-of-us-monopoli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une.fandom.com/wiki/Butlerian_Jihad" TargetMode="External"/><Relationship Id="rId3" Type="http://schemas.openxmlformats.org/officeDocument/2006/relationships/hyperlink" Target="https://www.youtube.com/watch?v=nWY3mRWCzdw"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d053393bf7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d053393bf7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The </a:t>
            </a:r>
            <a:r>
              <a:rPr lang="en">
                <a:solidFill>
                  <a:schemeClr val="dk1"/>
                </a:solidFill>
              </a:rPr>
              <a:t>Doctor betrays Atreides for the sake of his captured wife, lowering the city’s shields, and sedating the Duke and Family. He gives the Duke a poison tooth in an attempt to let him take the Baron’s life out with him.</a:t>
            </a:r>
            <a:endParaRPr>
              <a:solidFill>
                <a:schemeClr val="dk1"/>
              </a:solidFill>
            </a:endParaRPr>
          </a:p>
          <a:p>
            <a:pPr indent="-298450" lvl="0" marL="457200" rtl="0" algn="l">
              <a:spcBef>
                <a:spcPts val="0"/>
              </a:spcBef>
              <a:spcAft>
                <a:spcPts val="0"/>
              </a:spcAft>
              <a:buSzPts val="1100"/>
              <a:buAutoNum type="arabicPeriod"/>
            </a:pPr>
            <a:r>
              <a:rPr lang="en"/>
              <a:t>Arrakis </a:t>
            </a:r>
            <a:r>
              <a:rPr lang="en"/>
              <a:t>is attacked by the Harkonnens with them taking an overwhelming victory. Duncan manages to escape on a Thopter.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d053393bf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d053393bf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After being sedated, </a:t>
            </a:r>
            <a:r>
              <a:rPr lang="en"/>
              <a:t>Paul and Jessica were kidnapped to be dropped in the desert. But they use the voice to kill their kidnappers and hijack the Thopter- though it's remotely disabled</a:t>
            </a:r>
            <a:endParaRPr/>
          </a:p>
          <a:p>
            <a:pPr indent="-298450" lvl="0" marL="457200" rtl="0" algn="l">
              <a:spcBef>
                <a:spcPts val="0"/>
              </a:spcBef>
              <a:spcAft>
                <a:spcPts val="0"/>
              </a:spcAft>
              <a:buSzPts val="1100"/>
              <a:buAutoNum type="arabicPeriod"/>
            </a:pPr>
            <a:r>
              <a:rPr lang="en"/>
              <a:t>The Doctor is betrayed and killed by Baron, and the Duke bites down on the poison tooth, killing everyone in the room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d053393bf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d053393bf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and Jessica meet up with Duncan, then the Imperial Ecologist and a few Fremen. From there, they hide in an abandoned ecological center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d053393bf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d053393bf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The hiding spot is quickly found, with Paul and Jessica splitting from the Imperial Ecologist. Paul and Jessica get on a thopter, and the Imperial Ecologist gets killed by Sardaukar while preparing to ride a sandworm.</a:t>
            </a:r>
            <a:endParaRPr/>
          </a:p>
          <a:p>
            <a:pPr indent="-298450" lvl="0" marL="457200" rtl="0" algn="l">
              <a:spcBef>
                <a:spcPts val="0"/>
              </a:spcBef>
              <a:spcAft>
                <a:spcPts val="0"/>
              </a:spcAft>
              <a:buSzPts val="1100"/>
              <a:buAutoNum type="arabicPeriod"/>
            </a:pPr>
            <a:r>
              <a:rPr lang="en"/>
              <a:t>Duncan is killed off during this while trying to hold off the pursuers.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d053393bf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d053393bf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and Jessica are chased into a violent sandstorm, where Paul then receives a vision and lets go of the controls. </a:t>
            </a:r>
            <a:endParaRPr/>
          </a:p>
          <a:p>
            <a:pPr indent="-298450" lvl="0" marL="457200" rtl="0" algn="l">
              <a:spcBef>
                <a:spcPts val="0"/>
              </a:spcBef>
              <a:spcAft>
                <a:spcPts val="0"/>
              </a:spcAft>
              <a:buSzPts val="1100"/>
              <a:buAutoNum type="arabicPeriod"/>
            </a:pPr>
            <a:r>
              <a:rPr lang="en"/>
              <a:t>Here we learn the Baron </a:t>
            </a:r>
            <a:r>
              <a:rPr lang="en"/>
              <a:t>survived- now selling spice reserves since that attack costed a fortune. </a:t>
            </a:r>
            <a:br>
              <a:rPr lang="en"/>
            </a:br>
            <a:r>
              <a:rPr lang="en"/>
              <a:t>Put into perspective, that’s coming from the leader of the spice-harvesters, who’s controlled the spice production for 80 years. As they say, “He who controls the spice, controls the universe”. Stuff’s expensive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d053393bf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d053393bf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and Jessica crash land in worm territory, but survived the sand-storm. They continue on foot doing the sand-walk</a:t>
            </a:r>
            <a:endParaRPr/>
          </a:p>
          <a:p>
            <a:pPr indent="-298450" lvl="0" marL="457200" rtl="0" algn="l">
              <a:spcBef>
                <a:spcPts val="0"/>
              </a:spcBef>
              <a:spcAft>
                <a:spcPts val="0"/>
              </a:spcAft>
              <a:buSzPts val="1100"/>
              <a:buAutoNum type="arabicPeriod"/>
            </a:pPr>
            <a:r>
              <a:rPr lang="en"/>
              <a:t>Narrowly escape a sand worm, with the sand worm being distracted by a thumper that starts going off.</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d053393bf7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d053393bf7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We coincidentally meet up with Stilgar and his group. They would allow Paul to join them, but not Jessica, so a fight ensues. Paul and Jessica win overwhelmingly, so Stilgar allows them to come with their group.</a:t>
            </a:r>
            <a:endParaRPr/>
          </a:p>
          <a:p>
            <a:pPr indent="-298450" lvl="0" marL="457200" rtl="0" algn="l">
              <a:spcBef>
                <a:spcPts val="0"/>
              </a:spcBef>
              <a:spcAft>
                <a:spcPts val="0"/>
              </a:spcAft>
              <a:buSzPts val="1100"/>
              <a:buAutoNum type="arabicPeriod"/>
            </a:pPr>
            <a:r>
              <a:rPr lang="en"/>
              <a:t>Jamis, one of the Fremen warriors, refuses this decision- challenging Jessica to an Amtal, a ritual duel to the death. For Bene Gesserit reasons, Paul has to fight as her champion instead of her directly.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d053393bf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d053393bf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Vision of losing against Jamis</a:t>
            </a:r>
            <a:endParaRPr/>
          </a:p>
          <a:p>
            <a:pPr indent="-298450" lvl="0" marL="457200" rtl="0" algn="l">
              <a:spcBef>
                <a:spcPts val="0"/>
              </a:spcBef>
              <a:spcAft>
                <a:spcPts val="0"/>
              </a:spcAft>
              <a:buSzPts val="1100"/>
              <a:buAutoNum type="arabicPeriod"/>
            </a:pPr>
            <a:r>
              <a:rPr lang="en"/>
              <a:t>Chani lends Paul her grandmother's Crysknife made from the tooth of a Shai Halud (great sandworm)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d053393bf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2d053393bf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Paul doesn’t know that the Amtal is to the death, offering mercy seemingly to mock Jamis</a:t>
            </a:r>
            <a:r>
              <a:rPr lang="en"/>
              <a:t>. The reason Paul was refusing to kill was that he had never done so before.</a:t>
            </a:r>
            <a:endParaRPr/>
          </a:p>
          <a:p>
            <a:pPr indent="-298450" lvl="0" marL="457200" rtl="0" algn="l">
              <a:spcBef>
                <a:spcPts val="0"/>
              </a:spcBef>
              <a:spcAft>
                <a:spcPts val="0"/>
              </a:spcAft>
              <a:buSzPts val="1100"/>
              <a:buAutoNum type="arabicPeriod"/>
            </a:pPr>
            <a:r>
              <a:rPr lang="en"/>
              <a:t>But he eventually does kill Jamis, where he and Jessica are accepted into the Fremen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3fc60e5b7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13fc60e5b7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denis villeneuve (pronounced </a:t>
            </a:r>
            <a:r>
              <a:rPr lang="en"/>
              <a:t>Deni vihl-neuve)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General aim was to resurrect the feelings he had as a teenager reading the original book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Thinking machines (AI) banned after a catastrophic conflict. AI had seized control of governments, and made humans so dependent on them that the humans were unable and unwilling to rebel.</a:t>
            </a:r>
            <a:endParaRPr/>
          </a:p>
          <a:p>
            <a:pPr indent="0" lvl="0" marL="0" rtl="0" algn="l">
              <a:spcBef>
                <a:spcPts val="0"/>
              </a:spcBef>
              <a:spcAft>
                <a:spcPts val="0"/>
              </a:spcAft>
              <a:buNone/>
            </a:pPr>
            <a:r>
              <a:rPr lang="en"/>
              <a:t>^ that being another message speaking to the </a:t>
            </a:r>
            <a:r>
              <a:rPr lang="en"/>
              <a:t>over reliance</a:t>
            </a:r>
            <a:r>
              <a:rPr lang="en"/>
              <a:t> of people on technology (which segues into the next topic very nicely, overcoming technology with human biology)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Human complacent, unable to do anything on their 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Humanity couldn’t just stop progressing with the banning of thinking machines, so a greater emphasis was placed on human biology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Mentats have evolved brains that are better than computers.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[1] https://time.com/6589871/denis-villeneuve-dune-part-two-interview/</a:t>
            </a:r>
            <a:endParaRPr/>
          </a:p>
          <a:p>
            <a:pPr indent="0" lvl="0" marL="0" rtl="0" algn="l">
              <a:spcBef>
                <a:spcPts val="0"/>
              </a:spcBef>
              <a:spcAft>
                <a:spcPts val="0"/>
              </a:spcAft>
              <a:buClr>
                <a:schemeClr val="dk1"/>
              </a:buClr>
              <a:buSzPts val="1100"/>
              <a:buFont typeface="Arial"/>
              <a:buNone/>
            </a:pPr>
            <a:r>
              <a:rPr lang="en"/>
              <a:t>[2] https://www.nytimes.com/2024/02/21/movies/dune-timothee-chalamet-villeneuve.html</a:t>
            </a:r>
            <a:endParaRPr/>
          </a:p>
          <a:p>
            <a:pPr indent="0" lvl="0" marL="0" rtl="0" algn="l">
              <a:spcBef>
                <a:spcPts val="0"/>
              </a:spcBef>
              <a:spcAft>
                <a:spcPts val="0"/>
              </a:spcAft>
              <a:buNone/>
            </a:pPr>
            <a:r>
              <a:rPr lang="en"/>
              <a:t>[3] https://www.youtube.com/watch?v=GoAA0sYkLI0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Denis Villeneuve, the director of Dune: Part One (2021), had a very clear intent with regards to computing being portrayed as a fear, to be avoided, and something human biology can overcome.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With the AI apocalypse almost coming to fruition, thinking machines and any similar technologies were completely banned [1]. Though to continue progressing as a civilization without these technologies, a large focus was put on the human mind itself, “They are trying to increase the human capacities biologically, instead of having external machines” [2]. This being a consistent theme throughout- the evolution of humanity, and the potential of humans in general, such as in the pain box scene [3]. Nothing encapsulating this better than Mentats, human supercomputers whose biology has surpassed the possibilities of computing.</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3fc60e5b7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3fc60e5b7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to quickly introduce the characters before moving on to the plot summary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6faaa86df6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26faaa86df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leads directly into the 3 societal conclusions that we drew from the movie.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6faaa86df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6faaa86df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a:t>
            </a:r>
            <a:r>
              <a:rPr lang="en"/>
              <a:t>conclusion</a:t>
            </a:r>
            <a:r>
              <a:rPr lang="en"/>
              <a:t> that we drew from the movie was that powerful technology and resources disrupt power structures. Probably the best example of this is the spice melange. As Baron Harkonnen says, “Whoever controls the spice, controls the universe.” We see this play out in the movie when the Emperor commands House Atreides to take control of Arrakis and spice production. This act causes the Harkonnens to lose a major source of power and wealth, and is the main reason why the Harkonnens invade Arrakis. In Dune, spice is power, so whoever controls the spice has power.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example of this in the Dune universe is the stillsuits that the Fremen use to survive in the desert. </a:t>
            </a:r>
            <a:endParaRPr/>
          </a:p>
          <a:p>
            <a:pPr indent="-298450" lvl="0" marL="457200" rtl="0" algn="l">
              <a:spcBef>
                <a:spcPts val="0"/>
              </a:spcBef>
              <a:spcAft>
                <a:spcPts val="0"/>
              </a:spcAft>
              <a:buSzPts val="1100"/>
              <a:buChar char="-"/>
            </a:pPr>
            <a:r>
              <a:rPr lang="en"/>
              <a:t>The stillsuits give the Fremen a significant advantage in terms of survival and mobility on Arrakis, enabling them to thrive in an environment that is hostile to outsiders who lack such technology.</a:t>
            </a:r>
            <a:endParaRPr/>
          </a:p>
          <a:p>
            <a:pPr indent="-298450" lvl="0" marL="457200" rtl="0" algn="l">
              <a:spcBef>
                <a:spcPts val="0"/>
              </a:spcBef>
              <a:spcAft>
                <a:spcPts val="0"/>
              </a:spcAft>
              <a:buSzPts val="1100"/>
              <a:buChar char="-"/>
            </a:pPr>
            <a:r>
              <a:rPr lang="en"/>
              <a:t>This ability of the Fremen, to survive and operate independently on Arrakis, undermines the control and dominance that external forces, such as the Harkonnens or the Imperium, attempt to exert over the planet and its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real life, we see examples of this like decentralized finance, such as bitcoin. Government-issued currencies can be tracked (you’ve probably heard the phrase “follow the money”), but since Bitcoin is decentralized, it’s a lot harder to track it. This is why a lot of (for lack of a </a:t>
            </a:r>
            <a:r>
              <a:rPr lang="en"/>
              <a:t>better word) shady services ask for payment in Bitcoin. It disrupts the power structure that law enforcement has over people by making purchasing illegal things on the internet significantly easier, while also making it significantly harder to track.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example is new forms of renewable energy and energy storage, because it disrupts the “traditional” model of a centralized utility, like how you pay the city for your electricity can in a way be substituted for solar panels, freeing up extra income and getting rid of any dependency on local government contractors for things like electricity.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 million different examples, but we don’t really have time to go through all of them, so I’d like to move onto our second conclusion.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6faaa86df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6faaa86df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Kind of similar to our first point, decentralizing and diversifying technology is important.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one entity, be it a person, country, or in the case of Dune, a faction, clan, or House. holds exclusivity over a powerful technology or resource, it can lead to a lot of issues. All the conflict in Dune: Part One occurs because the spice can only be found on this one planet, so whoever has control over this planet essentially has a monopoly on spice. In real life, history has shown that monopolies like this are detrimental to our society.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saw this play out in the late 1800s with the case of Standard Oil, when John D. Rockefeller’s company controlled almost every aspect of oil production, </a:t>
            </a:r>
            <a:r>
              <a:rPr lang="en">
                <a:solidFill>
                  <a:schemeClr val="dk1"/>
                </a:solidFill>
              </a:rPr>
              <a:t>transportation</a:t>
            </a:r>
            <a:r>
              <a:rPr lang="en">
                <a:solidFill>
                  <a:schemeClr val="dk1"/>
                </a:solidFill>
              </a:rPr>
              <a:t>, refining, and marketing. The Supreme Court eventually ruled that it was an illegal monopoly, but in the time that Standard Oil operated, it made Rockefeller the first ever billionaire, concentrating an almost </a:t>
            </a:r>
            <a:r>
              <a:rPr lang="en">
                <a:solidFill>
                  <a:schemeClr val="dk1"/>
                </a:solidFill>
              </a:rPr>
              <a:t>unimaginable</a:t>
            </a:r>
            <a:r>
              <a:rPr lang="en">
                <a:solidFill>
                  <a:schemeClr val="dk1"/>
                </a:solidFill>
              </a:rPr>
              <a:t> amount of wealth for the time in the hands of a single person. (</a:t>
            </a:r>
            <a:r>
              <a:rPr lang="en" u="sng">
                <a:solidFill>
                  <a:schemeClr val="hlink"/>
                </a:solidFill>
                <a:hlinkClick r:id="rId2"/>
              </a:rPr>
              <a:t>https://en.wikipedia.org/wiki/Standard_Oil</a:t>
            </a:r>
            <a:r>
              <a:rPr lang="en">
                <a:solidFill>
                  <a:schemeClr val="dk1"/>
                </a:solidFill>
              </a:rPr>
              <a:t>, </a:t>
            </a:r>
            <a:r>
              <a:rPr lang="en" u="sng">
                <a:solidFill>
                  <a:schemeClr val="hlink"/>
                </a:solidFill>
                <a:hlinkClick r:id="rId3"/>
              </a:rPr>
              <a:t>https://guides.loc.gov/chronicling-america-standard-oil-monopoly</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Monopolies </a:t>
            </a:r>
            <a:r>
              <a:rPr lang="en">
                <a:solidFill>
                  <a:schemeClr val="dk1"/>
                </a:solidFill>
              </a:rPr>
              <a:t>control the market in which they do business, meaning that they have no competitors. When a company has no competitors, consumers have no choice but to buy from the monopoly. The company has no check on its power to raise prices or lower the quality of its product or service. (</a:t>
            </a:r>
            <a:r>
              <a:rPr lang="en" u="sng">
                <a:solidFill>
                  <a:schemeClr val="hlink"/>
                </a:solidFill>
                <a:hlinkClick r:id="rId4"/>
              </a:rPr>
              <a:t>https://www.investopedia.com/insights/history-of-us-monopolies/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6faaa86df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6faaa86df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third point echoes what a lot of other groups have found, that over-reliance on technology is dangerous.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Dune universe, this is taken pretty literally. It’s not really explained much in the movie, but if you’ve read the books, you’ve probably heard of the Butlerian Jihad. Basically, around 10,000 years before the Dune movie is set, an AI had enslaved humanity. </a:t>
            </a:r>
            <a:r>
              <a:rPr lang="en">
                <a:solidFill>
                  <a:schemeClr val="dk1"/>
                </a:solidFill>
              </a:rPr>
              <a:t>The human race’s overreliance on computers and AI technology led to their enslavement. </a:t>
            </a:r>
            <a:r>
              <a:rPr lang="en"/>
              <a:t>The humans revolted and started a long and very bloody crusade </a:t>
            </a:r>
            <a:r>
              <a:rPr lang="en"/>
              <a:t>against</a:t>
            </a:r>
            <a:r>
              <a:rPr lang="en"/>
              <a:t> all computers and anything that could be classified as a “thinking machine” (</a:t>
            </a:r>
            <a:r>
              <a:rPr lang="en" u="sng">
                <a:solidFill>
                  <a:schemeClr val="hlink"/>
                </a:solidFill>
                <a:hlinkClick r:id="rId2"/>
              </a:rPr>
              <a:t>https://dune.fandom.com/wiki/Butlerian_Jihad</a:t>
            </a:r>
            <a:r>
              <a:rPr lang="en"/>
              <a:t>). This is why all computers and AI are banned under penalty of death in the Dune universe.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-Mention Mentats again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Something that they do show in the movie however is the scene where the spice harvester gets eaten. </a:t>
            </a:r>
            <a:endParaRPr/>
          </a:p>
          <a:p>
            <a:pPr indent="-298450" lvl="0" marL="457200" rtl="0" algn="l">
              <a:spcBef>
                <a:spcPts val="0"/>
              </a:spcBef>
              <a:spcAft>
                <a:spcPts val="0"/>
              </a:spcAft>
              <a:buSzPts val="1100"/>
              <a:buChar char="-"/>
            </a:pPr>
            <a:r>
              <a:rPr lang="en"/>
              <a:t>(if I can’t show the scene then say this) In this scene, Duke Leto Atreides and Paul are visiting one of the spice harvesters to see how the operation works when a sandworm is spotted. A carry-all is dispatched to pick up the harvester and take it out of harm’s way. </a:t>
            </a:r>
            <a:endParaRPr/>
          </a:p>
          <a:p>
            <a:pPr indent="-298450" lvl="0" marL="457200" rtl="0" algn="l">
              <a:spcBef>
                <a:spcPts val="0"/>
              </a:spcBef>
              <a:spcAft>
                <a:spcPts val="0"/>
              </a:spcAft>
              <a:buSzPts val="1100"/>
              <a:buChar char="-"/>
            </a:pPr>
            <a:r>
              <a:rPr lang="en"/>
              <a:t>All of the workers sound very relaxed and not concerned at all, believing that the carry-all will simply carry them to safety. As Liet-Kynes says in this scene, “They’ll keep harvesting up until the last second”. </a:t>
            </a:r>
            <a:endParaRPr/>
          </a:p>
          <a:p>
            <a:pPr indent="-298450" lvl="0" marL="457200" rtl="0" algn="l">
              <a:spcBef>
                <a:spcPts val="0"/>
              </a:spcBef>
              <a:spcAft>
                <a:spcPts val="0"/>
              </a:spcAft>
              <a:buSzPts val="1100"/>
              <a:buChar char="-"/>
            </a:pPr>
            <a:r>
              <a:rPr lang="en"/>
              <a:t>This is the dangerous part, the fact that they are so reliant on the carry-all that they don’t even sound concerned when the carry-all is late: “Does anyone have a visual on the carry-all yet?”. </a:t>
            </a:r>
            <a:endParaRPr/>
          </a:p>
          <a:p>
            <a:pPr indent="-298450" lvl="0" marL="457200" rtl="0" algn="l">
              <a:spcBef>
                <a:spcPts val="0"/>
              </a:spcBef>
              <a:spcAft>
                <a:spcPts val="0"/>
              </a:spcAft>
              <a:buSzPts val="1100"/>
              <a:buChar char="-"/>
            </a:pPr>
            <a:r>
              <a:rPr lang="en"/>
              <a:t>That then leads into the moment when the carry-all malfunctions and isn’t able to pick up the spice harvester. </a:t>
            </a:r>
            <a:endParaRPr/>
          </a:p>
          <a:p>
            <a:pPr indent="-298450" lvl="0" marL="457200" rtl="0" algn="l">
              <a:spcBef>
                <a:spcPts val="0"/>
              </a:spcBef>
              <a:spcAft>
                <a:spcPts val="0"/>
              </a:spcAft>
              <a:buSzPts val="1100"/>
              <a:buChar char="-"/>
            </a:pPr>
            <a:r>
              <a:rPr lang="en"/>
              <a:t>All of the workers then have to evacuate and are lucky to escape with their </a:t>
            </a:r>
            <a:r>
              <a:rPr lang="en"/>
              <a:t>lives, while the spice harvester is eaten by the sandworm. </a:t>
            </a:r>
            <a:endParaRPr/>
          </a:p>
          <a:p>
            <a:pPr indent="-298450" lvl="0" marL="457200" rtl="0" algn="l">
              <a:spcBef>
                <a:spcPts val="0"/>
              </a:spcBef>
              <a:spcAft>
                <a:spcPts val="0"/>
              </a:spcAft>
              <a:buSzPts val="1100"/>
              <a:buChar char="-"/>
            </a:pPr>
            <a:r>
              <a:rPr lang="en"/>
              <a:t>Scene: </a:t>
            </a:r>
            <a:r>
              <a:rPr lang="en" u="sng">
                <a:solidFill>
                  <a:schemeClr val="hlink"/>
                </a:solidFill>
                <a:hlinkClick r:id="rId3"/>
              </a:rPr>
              <a:t>https://www.youtube.com/watch?v=nWY3mRWCzdw</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d0bca125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d0bca125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6faaa86df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6faaa86df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d10262b2c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d10262b2c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d0c52165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d0c52165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On Arrakis, Fremen (planet’s natives) attack a spice harvester owned by the Harkonnens</a:t>
            </a:r>
            <a:endParaRPr/>
          </a:p>
          <a:p>
            <a:pPr indent="-298450" lvl="0" marL="457200" rtl="0" algn="l">
              <a:spcBef>
                <a:spcPts val="0"/>
              </a:spcBef>
              <a:spcAft>
                <a:spcPts val="0"/>
              </a:spcAft>
              <a:buSzPts val="1100"/>
              <a:buAutoNum type="arabicPeriod"/>
            </a:pPr>
            <a:r>
              <a:rPr lang="en"/>
              <a:t>“The Voice” is introduced, which allows the lineage of Bene Gesserit (shadow government with supernatural powers) to make people do things against their will</a:t>
            </a:r>
            <a:endParaRPr/>
          </a:p>
          <a:p>
            <a:pPr indent="-298450" lvl="0" marL="457200" rtl="0" algn="l">
              <a:spcBef>
                <a:spcPts val="0"/>
              </a:spcBef>
              <a:spcAft>
                <a:spcPts val="0"/>
              </a:spcAft>
              <a:buSzPts val="1100"/>
              <a:buAutoNum type="arabicPeriod"/>
            </a:pPr>
            <a:r>
              <a:rPr lang="en"/>
              <a:t>Arrakis is gifted to House Atreides, the house of our main character (Paul), by the Known Universe's emperor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At the start of the movie, we see the Fremen attack a spice harvester, so from the start we see that there’s conflict between the Harkonnens and the Fremen. </a:t>
            </a:r>
            <a:endParaRPr/>
          </a:p>
          <a:p>
            <a:pPr indent="-298450" lvl="0" marL="457200" rtl="0" algn="l">
              <a:spcBef>
                <a:spcPts val="0"/>
              </a:spcBef>
              <a:spcAft>
                <a:spcPts val="0"/>
              </a:spcAft>
              <a:buSzPts val="1100"/>
              <a:buChar char="-"/>
            </a:pPr>
            <a:r>
              <a:rPr lang="en"/>
              <a:t>We then see the emperor’s delegate proclaim that House Atreides will take control of spice production and Arrakis, the only planet where spice can be produced.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d053393bf7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d053393bf7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Major plot point is various visions Paul gets. The first of which being Paul seeing Duncan, </a:t>
            </a:r>
            <a:r>
              <a:rPr lang="en"/>
              <a:t>someone he looks up to, dead in battle.</a:t>
            </a:r>
            <a:endParaRPr/>
          </a:p>
          <a:p>
            <a:pPr indent="-298450" lvl="0" marL="457200" rtl="0" algn="l">
              <a:spcBef>
                <a:spcPts val="0"/>
              </a:spcBef>
              <a:spcAft>
                <a:spcPts val="0"/>
              </a:spcAft>
              <a:buSzPts val="1100"/>
              <a:buAutoNum type="arabicPeriod"/>
            </a:pPr>
            <a:r>
              <a:rPr lang="en"/>
              <a:t>One of the most important technologies- the shield, is introduced. Can stop fast-moving objects, but not slow-moving (this is for air)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faaa86df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6faaa86df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Bene Gesserit test Paul with immense pain to see if he can overcome his animal instincts. He passes, and se-ers have laid a path on Arrakis</a:t>
            </a:r>
            <a:endParaRPr/>
          </a:p>
          <a:p>
            <a:pPr indent="-298450" lvl="0" marL="457200" rtl="0" algn="l">
              <a:spcBef>
                <a:spcPts val="0"/>
              </a:spcBef>
              <a:spcAft>
                <a:spcPts val="0"/>
              </a:spcAft>
              <a:buSzPts val="1100"/>
              <a:buAutoNum type="arabicPeriod"/>
            </a:pPr>
            <a:r>
              <a:rPr lang="en"/>
              <a:t>Landing on Arrakis, and are greeted by "Messiah" chants- this is part of the path the se-ers laid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6faaa86df6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6faaa86df6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Crysknife, a ceremonial blade, is gifted to Jessica, calling her “The One, the </a:t>
            </a:r>
            <a:r>
              <a:rPr lang="en"/>
              <a:t>messiah</a:t>
            </a:r>
            <a:r>
              <a:rPr lang="en"/>
              <a:t>”. (Path laid)</a:t>
            </a:r>
            <a:endParaRPr/>
          </a:p>
          <a:p>
            <a:pPr indent="-298450" lvl="0" marL="457200" rtl="0" algn="l">
              <a:spcBef>
                <a:spcPts val="0"/>
              </a:spcBef>
              <a:spcAft>
                <a:spcPts val="0"/>
              </a:spcAft>
              <a:buSzPts val="1100"/>
              <a:buAutoNum type="arabicPeriod"/>
            </a:pPr>
            <a:r>
              <a:rPr lang="en"/>
              <a:t>Hunter-seeker nearly kills paul, but it stopped as a maid walks 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d053393bf7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d053393bf7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Emperor</a:t>
            </a:r>
            <a:r>
              <a:rPr lang="en"/>
              <a:t> betraying Atreides family, giving 2 Sardaukar battalions to help the </a:t>
            </a:r>
            <a:r>
              <a:rPr lang="en"/>
              <a:t>Harkonnens</a:t>
            </a:r>
            <a:r>
              <a:rPr lang="en"/>
              <a:t> attack, wiping out house Atreides</a:t>
            </a:r>
            <a:endParaRPr/>
          </a:p>
          <a:p>
            <a:pPr indent="-298450" lvl="0" marL="457200" rtl="0" algn="l">
              <a:spcBef>
                <a:spcPts val="0"/>
              </a:spcBef>
              <a:spcAft>
                <a:spcPts val="0"/>
              </a:spcAft>
              <a:buSzPts val="1100"/>
              <a:buAutoNum type="arabicPeriod"/>
            </a:pPr>
            <a:r>
              <a:rPr lang="en"/>
              <a:t>Introduced to Stilgar, a leader of one of the Sietches (Fremen city), who spits as a gift. Introduced a main concept of this world- that being the importance of water- spitting isn’t an insult, it’s a gift.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6faaa86df6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6faaa86df6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Introduced to the Imperial Ecologist, overseeing the transfer of Arrakis. Comments on how Paul wears his stillsuit- perfectly, as if he had been wearing one all his life.</a:t>
            </a:r>
            <a:endParaRPr/>
          </a:p>
          <a:p>
            <a:pPr indent="0" lvl="0" marL="0" rtl="0" algn="l">
              <a:spcBef>
                <a:spcPts val="0"/>
              </a:spcBef>
              <a:spcAft>
                <a:spcPts val="0"/>
              </a:spcAft>
              <a:buNone/>
            </a:pPr>
            <a:r>
              <a:rPr lang="en"/>
              <a:t>"knows the ways as if born into them"</a:t>
            </a:r>
            <a:endParaRPr/>
          </a:p>
          <a:p>
            <a:pPr indent="-298450" lvl="0" marL="457200" rtl="0" algn="l">
              <a:spcBef>
                <a:spcPts val="0"/>
              </a:spcBef>
              <a:spcAft>
                <a:spcPts val="0"/>
              </a:spcAft>
              <a:buSzPts val="1100"/>
              <a:buAutoNum type="arabicPeriod"/>
            </a:pPr>
            <a:r>
              <a:rPr lang="en"/>
              <a:t>Duke and crew go out to see a spice harvester in action, but a sandworm is approaching and the carry-all, which was coming to rescue it, has a faulty grip. Then commences an emergency evacuation as the sandworm quickly approaches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d053393bf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d053393bf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As Paul is guiding the evacuees, he inhales spice and has another vision. Then gets rescued by Gurney, and the spice harvester is swallowed</a:t>
            </a:r>
            <a:endParaRPr/>
          </a:p>
          <a:p>
            <a:pPr indent="-298450" lvl="0" marL="457200" rtl="0" algn="l">
              <a:spcBef>
                <a:spcPts val="0"/>
              </a:spcBef>
              <a:spcAft>
                <a:spcPts val="0"/>
              </a:spcAft>
              <a:buSzPts val="1100"/>
              <a:buAutoNum type="arabicPeriod"/>
            </a:pPr>
            <a:r>
              <a:rPr lang="en"/>
              <a:t>Paul reveals the </a:t>
            </a:r>
            <a:r>
              <a:rPr lang="en"/>
              <a:t>aforementioned</a:t>
            </a:r>
            <a:r>
              <a:rPr lang="en"/>
              <a:t> vision to his mother, saying he knows she’s pregnant, revealing his predictive abilities are improving. “you can’t know that, I barely know that”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486344" y="31790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32701" y="3304900"/>
            <a:ext cx="9676699"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264950" y="3776325"/>
            <a:ext cx="9440245"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616743" y="3723263"/>
            <a:ext cx="4056389" cy="1694490"/>
            <a:chOff x="43067" y="3752654"/>
            <a:chExt cx="3636387" cy="1519177"/>
          </a:xfrm>
        </p:grpSpPr>
        <p:sp>
          <p:nvSpPr>
            <p:cNvPr id="14" name="Google Shape;14;p2"/>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2"/>
          <p:cNvSpPr/>
          <p:nvPr/>
        </p:nvSpPr>
        <p:spPr>
          <a:xfrm>
            <a:off x="2993402" y="3941813"/>
            <a:ext cx="6450396" cy="1699990"/>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2"/>
          <p:cNvGrpSpPr/>
          <p:nvPr/>
        </p:nvGrpSpPr>
        <p:grpSpPr>
          <a:xfrm>
            <a:off x="7832012" y="3736464"/>
            <a:ext cx="402301" cy="458733"/>
            <a:chOff x="7832012" y="3736464"/>
            <a:chExt cx="402301" cy="458733"/>
          </a:xfrm>
        </p:grpSpPr>
        <p:sp>
          <p:nvSpPr>
            <p:cNvPr id="47" name="Google Shape;47;p2"/>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7866851" y="3862974"/>
              <a:ext cx="144491" cy="327824"/>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8137863" y="3832538"/>
              <a:ext cx="17603" cy="35203"/>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8094222" y="3937413"/>
              <a:ext cx="26404"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8085421" y="3981049"/>
              <a:ext cx="13202" cy="35203"/>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7836413" y="3941813"/>
              <a:ext cx="39607" cy="35203"/>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2"/>
          <p:cNvSpPr txBox="1"/>
          <p:nvPr>
            <p:ph type="ctrTitle"/>
          </p:nvPr>
        </p:nvSpPr>
        <p:spPr>
          <a:xfrm>
            <a:off x="1883700" y="3669328"/>
            <a:ext cx="5376600" cy="447000"/>
          </a:xfrm>
          <a:prstGeom prst="rect">
            <a:avLst/>
          </a:prstGeom>
        </p:spPr>
        <p:txBody>
          <a:bodyPr anchorCtr="0" anchor="t" bIns="91425" lIns="91425" spcFirstLastPara="1" rIns="91425" wrap="square" tIns="91425">
            <a:noAutofit/>
          </a:bodyPr>
          <a:lstStyle>
            <a:lvl1pPr lvl="0" algn="ctr">
              <a:spcBef>
                <a:spcPts val="0"/>
              </a:spcBef>
              <a:spcAft>
                <a:spcPts val="0"/>
              </a:spcAft>
              <a:buSzPts val="4500"/>
              <a:buFont typeface="Murecho Black"/>
              <a:buNone/>
              <a:defRPr b="0" sz="1600">
                <a:solidFill>
                  <a:schemeClr val="dk1"/>
                </a:solidFill>
                <a:latin typeface="Raleway Medium"/>
                <a:ea typeface="Raleway Medium"/>
                <a:cs typeface="Raleway Medium"/>
                <a:sym typeface="Raleway Medium"/>
              </a:defRPr>
            </a:lvl1pPr>
            <a:lvl2pPr lvl="1" algn="ctr">
              <a:spcBef>
                <a:spcPts val="0"/>
              </a:spcBef>
              <a:spcAft>
                <a:spcPts val="0"/>
              </a:spcAft>
              <a:buSzPts val="4500"/>
              <a:buFont typeface="Murecho Black"/>
              <a:buNone/>
              <a:defRPr sz="4500">
                <a:latin typeface="Murecho Black"/>
                <a:ea typeface="Murecho Black"/>
                <a:cs typeface="Murecho Black"/>
                <a:sym typeface="Murecho Black"/>
              </a:defRPr>
            </a:lvl2pPr>
            <a:lvl3pPr lvl="2" algn="ctr">
              <a:spcBef>
                <a:spcPts val="0"/>
              </a:spcBef>
              <a:spcAft>
                <a:spcPts val="0"/>
              </a:spcAft>
              <a:buSzPts val="4500"/>
              <a:buFont typeface="Murecho Black"/>
              <a:buNone/>
              <a:defRPr sz="4500">
                <a:latin typeface="Murecho Black"/>
                <a:ea typeface="Murecho Black"/>
                <a:cs typeface="Murecho Black"/>
                <a:sym typeface="Murecho Black"/>
              </a:defRPr>
            </a:lvl3pPr>
            <a:lvl4pPr lvl="3" algn="ctr">
              <a:spcBef>
                <a:spcPts val="0"/>
              </a:spcBef>
              <a:spcAft>
                <a:spcPts val="0"/>
              </a:spcAft>
              <a:buSzPts val="4500"/>
              <a:buFont typeface="Murecho Black"/>
              <a:buNone/>
              <a:defRPr sz="4500">
                <a:latin typeface="Murecho Black"/>
                <a:ea typeface="Murecho Black"/>
                <a:cs typeface="Murecho Black"/>
                <a:sym typeface="Murecho Black"/>
              </a:defRPr>
            </a:lvl4pPr>
            <a:lvl5pPr lvl="4" algn="ctr">
              <a:spcBef>
                <a:spcPts val="0"/>
              </a:spcBef>
              <a:spcAft>
                <a:spcPts val="0"/>
              </a:spcAft>
              <a:buSzPts val="4500"/>
              <a:buFont typeface="Murecho Black"/>
              <a:buNone/>
              <a:defRPr sz="4500">
                <a:latin typeface="Murecho Black"/>
                <a:ea typeface="Murecho Black"/>
                <a:cs typeface="Murecho Black"/>
                <a:sym typeface="Murecho Black"/>
              </a:defRPr>
            </a:lvl5pPr>
            <a:lvl6pPr lvl="5" algn="ctr">
              <a:spcBef>
                <a:spcPts val="0"/>
              </a:spcBef>
              <a:spcAft>
                <a:spcPts val="0"/>
              </a:spcAft>
              <a:buSzPts val="4500"/>
              <a:buFont typeface="Murecho Black"/>
              <a:buNone/>
              <a:defRPr sz="4500">
                <a:latin typeface="Murecho Black"/>
                <a:ea typeface="Murecho Black"/>
                <a:cs typeface="Murecho Black"/>
                <a:sym typeface="Murecho Black"/>
              </a:defRPr>
            </a:lvl6pPr>
            <a:lvl7pPr lvl="6" algn="ctr">
              <a:spcBef>
                <a:spcPts val="0"/>
              </a:spcBef>
              <a:spcAft>
                <a:spcPts val="0"/>
              </a:spcAft>
              <a:buSzPts val="4500"/>
              <a:buFont typeface="Murecho Black"/>
              <a:buNone/>
              <a:defRPr sz="4500">
                <a:latin typeface="Murecho Black"/>
                <a:ea typeface="Murecho Black"/>
                <a:cs typeface="Murecho Black"/>
                <a:sym typeface="Murecho Black"/>
              </a:defRPr>
            </a:lvl7pPr>
            <a:lvl8pPr lvl="7" algn="ctr">
              <a:spcBef>
                <a:spcPts val="0"/>
              </a:spcBef>
              <a:spcAft>
                <a:spcPts val="0"/>
              </a:spcAft>
              <a:buSzPts val="4500"/>
              <a:buFont typeface="Murecho Black"/>
              <a:buNone/>
              <a:defRPr sz="4500">
                <a:latin typeface="Murecho Black"/>
                <a:ea typeface="Murecho Black"/>
                <a:cs typeface="Murecho Black"/>
                <a:sym typeface="Murecho Black"/>
              </a:defRPr>
            </a:lvl8pPr>
            <a:lvl9pPr lvl="8"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71" name="Google Shape;71;p2"/>
          <p:cNvSpPr txBox="1"/>
          <p:nvPr>
            <p:ph idx="1" type="subTitle"/>
          </p:nvPr>
        </p:nvSpPr>
        <p:spPr>
          <a:xfrm>
            <a:off x="713475" y="1068057"/>
            <a:ext cx="7717200" cy="24984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SzPts val="2800"/>
              <a:buNone/>
              <a:defRPr sz="2800">
                <a:latin typeface="Fredoka One"/>
                <a:ea typeface="Fredoka One"/>
                <a:cs typeface="Fredoka One"/>
                <a:sym typeface="Fredoka 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2" name="Google Shape;72;p2"/>
          <p:cNvSpPr/>
          <p:nvPr/>
        </p:nvSpPr>
        <p:spPr>
          <a:xfrm>
            <a:off x="-2925612" y="2751715"/>
            <a:ext cx="5404402" cy="425686"/>
          </a:xfrm>
          <a:custGeom>
            <a:rect b="b" l="l" r="r" t="t"/>
            <a:pathLst>
              <a:path extrusionOk="0" h="2097" w="26623">
                <a:moveTo>
                  <a:pt x="20879" y="1"/>
                </a:moveTo>
                <a:cubicBezTo>
                  <a:pt x="20872" y="1"/>
                  <a:pt x="20866" y="1"/>
                  <a:pt x="20860" y="1"/>
                </a:cubicBezTo>
                <a:cubicBezTo>
                  <a:pt x="19110" y="13"/>
                  <a:pt x="16538" y="1168"/>
                  <a:pt x="16538" y="1168"/>
                </a:cubicBezTo>
                <a:cubicBezTo>
                  <a:pt x="16538" y="1168"/>
                  <a:pt x="17163" y="3"/>
                  <a:pt x="15624" y="3"/>
                </a:cubicBezTo>
                <a:cubicBezTo>
                  <a:pt x="15545" y="3"/>
                  <a:pt x="15461" y="6"/>
                  <a:pt x="15371" y="13"/>
                </a:cubicBezTo>
                <a:cubicBezTo>
                  <a:pt x="13514" y="167"/>
                  <a:pt x="10775" y="1441"/>
                  <a:pt x="10775" y="1441"/>
                </a:cubicBezTo>
                <a:cubicBezTo>
                  <a:pt x="10775" y="1441"/>
                  <a:pt x="11096" y="769"/>
                  <a:pt x="10357" y="769"/>
                </a:cubicBezTo>
                <a:cubicBezTo>
                  <a:pt x="10291" y="769"/>
                  <a:pt x="10217" y="775"/>
                  <a:pt x="10132" y="787"/>
                </a:cubicBezTo>
                <a:cubicBezTo>
                  <a:pt x="9108" y="941"/>
                  <a:pt x="6811" y="1763"/>
                  <a:pt x="6811" y="1763"/>
                </a:cubicBezTo>
                <a:cubicBezTo>
                  <a:pt x="6251" y="1763"/>
                  <a:pt x="0" y="1799"/>
                  <a:pt x="0" y="1799"/>
                </a:cubicBezTo>
                <a:lnTo>
                  <a:pt x="0" y="1882"/>
                </a:lnTo>
                <a:lnTo>
                  <a:pt x="26623" y="2096"/>
                </a:lnTo>
                <a:lnTo>
                  <a:pt x="24194" y="1941"/>
                </a:lnTo>
                <a:cubicBezTo>
                  <a:pt x="24194" y="1941"/>
                  <a:pt x="24825" y="1084"/>
                  <a:pt x="24158" y="1001"/>
                </a:cubicBezTo>
                <a:cubicBezTo>
                  <a:pt x="24117" y="995"/>
                  <a:pt x="24072" y="993"/>
                  <a:pt x="24024" y="993"/>
                </a:cubicBezTo>
                <a:cubicBezTo>
                  <a:pt x="23257" y="993"/>
                  <a:pt x="21562" y="1656"/>
                  <a:pt x="21562" y="1656"/>
                </a:cubicBezTo>
                <a:cubicBezTo>
                  <a:pt x="21562" y="1656"/>
                  <a:pt x="22615" y="1"/>
                  <a:pt x="208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6" name="Shape 136"/>
        <p:cNvGrpSpPr/>
        <p:nvPr/>
      </p:nvGrpSpPr>
      <p:grpSpPr>
        <a:xfrm>
          <a:off x="0" y="0"/>
          <a:ext cx="0" cy="0"/>
          <a:chOff x="0" y="0"/>
          <a:chExt cx="0" cy="0"/>
        </a:xfrm>
      </p:grpSpPr>
      <p:sp>
        <p:nvSpPr>
          <p:cNvPr id="137" name="Google Shape;137;p11"/>
          <p:cNvSpPr/>
          <p:nvPr/>
        </p:nvSpPr>
        <p:spPr>
          <a:xfrm flipH="1">
            <a:off x="143293" y="386248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p:nvPr/>
        </p:nvSpPr>
        <p:spPr>
          <a:xfrm>
            <a:off x="7075925" y="2619400"/>
            <a:ext cx="1038308" cy="3239933"/>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p:nvPr/>
        </p:nvSpPr>
        <p:spPr>
          <a:xfrm>
            <a:off x="-234175" y="4293375"/>
            <a:ext cx="9733563" cy="1940644"/>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8114225" y="1287225"/>
            <a:ext cx="1173120" cy="3660600"/>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a:off x="-3318974" y="684275"/>
            <a:ext cx="7467587" cy="7222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txBox="1"/>
          <p:nvPr>
            <p:ph hasCustomPrompt="1" type="title"/>
          </p:nvPr>
        </p:nvSpPr>
        <p:spPr>
          <a:xfrm>
            <a:off x="1506600" y="1642925"/>
            <a:ext cx="6130800" cy="889500"/>
          </a:xfrm>
          <a:prstGeom prst="rect">
            <a:avLst/>
          </a:prstGeom>
        </p:spPr>
        <p:txBody>
          <a:bodyPr anchorCtr="0" anchor="b" bIns="91425" lIns="91425" spcFirstLastPara="1" rIns="91425" wrap="square" tIns="91425">
            <a:noAutofit/>
          </a:bodyPr>
          <a:lstStyle>
            <a:lvl1pPr lvl="0">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3" name="Google Shape;143;p11"/>
          <p:cNvSpPr txBox="1"/>
          <p:nvPr>
            <p:ph idx="1" type="subTitle"/>
          </p:nvPr>
        </p:nvSpPr>
        <p:spPr>
          <a:xfrm>
            <a:off x="1508700" y="2678325"/>
            <a:ext cx="61266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44" name="Shape 14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45" name="Shape 145"/>
        <p:cNvGrpSpPr/>
        <p:nvPr/>
      </p:nvGrpSpPr>
      <p:grpSpPr>
        <a:xfrm>
          <a:off x="0" y="0"/>
          <a:ext cx="0" cy="0"/>
          <a:chOff x="0" y="0"/>
          <a:chExt cx="0" cy="0"/>
        </a:xfrm>
      </p:grpSpPr>
      <p:sp>
        <p:nvSpPr>
          <p:cNvPr id="146" name="Google Shape;146;p13"/>
          <p:cNvSpPr/>
          <p:nvPr/>
        </p:nvSpPr>
        <p:spPr>
          <a:xfrm>
            <a:off x="217462" y="151635"/>
            <a:ext cx="3203048" cy="309821"/>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334866" y="-3"/>
            <a:ext cx="927040" cy="1976327"/>
          </a:xfrm>
          <a:custGeom>
            <a:rect b="b" l="l" r="r" t="t"/>
            <a:pathLst>
              <a:path extrusionOk="0" h="2311" w="1084">
                <a:moveTo>
                  <a:pt x="1024" y="1"/>
                </a:moveTo>
                <a:cubicBezTo>
                  <a:pt x="726" y="1489"/>
                  <a:pt x="0" y="1787"/>
                  <a:pt x="0" y="1787"/>
                </a:cubicBezTo>
                <a:lnTo>
                  <a:pt x="0" y="2310"/>
                </a:lnTo>
                <a:cubicBezTo>
                  <a:pt x="1024" y="1370"/>
                  <a:pt x="1084" y="1"/>
                  <a:pt x="1084" y="1"/>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1052703" y="-62553"/>
            <a:ext cx="2657969" cy="602048"/>
          </a:xfrm>
          <a:custGeom>
            <a:rect b="b" l="l" r="r" t="t"/>
            <a:pathLst>
              <a:path extrusionOk="0" h="704" w="3108">
                <a:moveTo>
                  <a:pt x="0" y="1"/>
                </a:moveTo>
                <a:lnTo>
                  <a:pt x="0" y="525"/>
                </a:lnTo>
                <a:lnTo>
                  <a:pt x="595" y="525"/>
                </a:lnTo>
                <a:cubicBezTo>
                  <a:pt x="691" y="525"/>
                  <a:pt x="774" y="703"/>
                  <a:pt x="1072" y="703"/>
                </a:cubicBezTo>
                <a:cubicBezTo>
                  <a:pt x="1369" y="703"/>
                  <a:pt x="1548" y="489"/>
                  <a:pt x="1786" y="441"/>
                </a:cubicBezTo>
                <a:cubicBezTo>
                  <a:pt x="2024" y="405"/>
                  <a:pt x="2905" y="441"/>
                  <a:pt x="3012" y="358"/>
                </a:cubicBezTo>
                <a:cubicBezTo>
                  <a:pt x="3108" y="286"/>
                  <a:pt x="3084" y="60"/>
                  <a:pt x="3012"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flipH="1">
            <a:off x="1776507" y="421423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flipH="1">
            <a:off x="-289074" y="4666625"/>
            <a:ext cx="9548999"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7045575" y="4367407"/>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5410525" y="3588450"/>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txBox="1"/>
          <p:nvPr>
            <p:ph type="ctrTitle"/>
          </p:nvPr>
        </p:nvSpPr>
        <p:spPr>
          <a:xfrm>
            <a:off x="1626935" y="1206500"/>
            <a:ext cx="2743200" cy="507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54" name="Google Shape;154;p13"/>
          <p:cNvSpPr txBox="1"/>
          <p:nvPr>
            <p:ph hasCustomPrompt="1" idx="2" type="title"/>
          </p:nvPr>
        </p:nvSpPr>
        <p:spPr>
          <a:xfrm>
            <a:off x="713256" y="1533575"/>
            <a:ext cx="658500" cy="39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5" name="Google Shape;155;p13"/>
          <p:cNvSpPr txBox="1"/>
          <p:nvPr>
            <p:ph idx="3" type="ctrTitle"/>
          </p:nvPr>
        </p:nvSpPr>
        <p:spPr>
          <a:xfrm>
            <a:off x="1624675" y="1595250"/>
            <a:ext cx="2743200" cy="7257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56" name="Google Shape;156;p13"/>
          <p:cNvSpPr txBox="1"/>
          <p:nvPr>
            <p:ph idx="4" type="ctrTitle"/>
          </p:nvPr>
        </p:nvSpPr>
        <p:spPr>
          <a:xfrm>
            <a:off x="1626901" y="2348607"/>
            <a:ext cx="2743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57" name="Google Shape;157;p13"/>
          <p:cNvSpPr txBox="1"/>
          <p:nvPr>
            <p:ph hasCustomPrompt="1" idx="5" type="title"/>
          </p:nvPr>
        </p:nvSpPr>
        <p:spPr>
          <a:xfrm>
            <a:off x="713225" y="2614888"/>
            <a:ext cx="658500" cy="39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8" name="Google Shape;158;p13"/>
          <p:cNvSpPr txBox="1"/>
          <p:nvPr>
            <p:ph idx="6" type="ctrTitle"/>
          </p:nvPr>
        </p:nvSpPr>
        <p:spPr>
          <a:xfrm>
            <a:off x="1624656" y="2745331"/>
            <a:ext cx="2743200" cy="7182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59" name="Google Shape;159;p13"/>
          <p:cNvSpPr txBox="1"/>
          <p:nvPr>
            <p:ph idx="7" type="ctrTitle"/>
          </p:nvPr>
        </p:nvSpPr>
        <p:spPr>
          <a:xfrm>
            <a:off x="1628169" y="3514502"/>
            <a:ext cx="2743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60" name="Google Shape;160;p13"/>
          <p:cNvSpPr txBox="1"/>
          <p:nvPr>
            <p:ph idx="8" type="ctrTitle"/>
          </p:nvPr>
        </p:nvSpPr>
        <p:spPr>
          <a:xfrm>
            <a:off x="5687525" y="1204400"/>
            <a:ext cx="2848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61" name="Google Shape;161;p13"/>
          <p:cNvSpPr txBox="1"/>
          <p:nvPr>
            <p:ph hasCustomPrompt="1" idx="9" type="title"/>
          </p:nvPr>
        </p:nvSpPr>
        <p:spPr>
          <a:xfrm>
            <a:off x="4773850" y="1535675"/>
            <a:ext cx="658500" cy="38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2" name="Google Shape;162;p13"/>
          <p:cNvSpPr txBox="1"/>
          <p:nvPr>
            <p:ph idx="13" type="ctrTitle"/>
          </p:nvPr>
        </p:nvSpPr>
        <p:spPr>
          <a:xfrm>
            <a:off x="5685281" y="1591398"/>
            <a:ext cx="2743200" cy="7224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63" name="Google Shape;163;p13"/>
          <p:cNvSpPr txBox="1"/>
          <p:nvPr>
            <p:ph idx="14" type="ctrTitle"/>
          </p:nvPr>
        </p:nvSpPr>
        <p:spPr>
          <a:xfrm>
            <a:off x="5687494" y="2345331"/>
            <a:ext cx="2743200" cy="5121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4"/>
              </a:buClr>
              <a:buSzPts val="1900"/>
              <a:buNone/>
              <a:defRPr b="0" sz="2500">
                <a:solidFill>
                  <a:schemeClr val="accent4"/>
                </a:solidFill>
              </a:defRPr>
            </a:lvl1pPr>
            <a:lvl2pPr lvl="1" rtl="0" algn="ctr">
              <a:spcBef>
                <a:spcPts val="0"/>
              </a:spcBef>
              <a:spcAft>
                <a:spcPts val="0"/>
              </a:spcAft>
              <a:buClr>
                <a:schemeClr val="accent4"/>
              </a:buClr>
              <a:buSzPts val="1900"/>
              <a:buNone/>
              <a:defRPr sz="1900">
                <a:solidFill>
                  <a:schemeClr val="accent4"/>
                </a:solidFill>
              </a:defRPr>
            </a:lvl2pPr>
            <a:lvl3pPr lvl="2" rtl="0" algn="ctr">
              <a:spcBef>
                <a:spcPts val="0"/>
              </a:spcBef>
              <a:spcAft>
                <a:spcPts val="0"/>
              </a:spcAft>
              <a:buClr>
                <a:schemeClr val="accent4"/>
              </a:buClr>
              <a:buSzPts val="1900"/>
              <a:buNone/>
              <a:defRPr sz="1900">
                <a:solidFill>
                  <a:schemeClr val="accent4"/>
                </a:solidFill>
              </a:defRPr>
            </a:lvl3pPr>
            <a:lvl4pPr lvl="3" rtl="0" algn="ctr">
              <a:spcBef>
                <a:spcPts val="0"/>
              </a:spcBef>
              <a:spcAft>
                <a:spcPts val="0"/>
              </a:spcAft>
              <a:buClr>
                <a:schemeClr val="accent4"/>
              </a:buClr>
              <a:buSzPts val="1900"/>
              <a:buNone/>
              <a:defRPr sz="1900">
                <a:solidFill>
                  <a:schemeClr val="accent4"/>
                </a:solidFill>
              </a:defRPr>
            </a:lvl4pPr>
            <a:lvl5pPr lvl="4" rtl="0" algn="ctr">
              <a:spcBef>
                <a:spcPts val="0"/>
              </a:spcBef>
              <a:spcAft>
                <a:spcPts val="0"/>
              </a:spcAft>
              <a:buClr>
                <a:schemeClr val="accent4"/>
              </a:buClr>
              <a:buSzPts val="1900"/>
              <a:buNone/>
              <a:defRPr sz="1900">
                <a:solidFill>
                  <a:schemeClr val="accent4"/>
                </a:solidFill>
              </a:defRPr>
            </a:lvl5pPr>
            <a:lvl6pPr lvl="5" rtl="0" algn="ctr">
              <a:spcBef>
                <a:spcPts val="0"/>
              </a:spcBef>
              <a:spcAft>
                <a:spcPts val="0"/>
              </a:spcAft>
              <a:buClr>
                <a:schemeClr val="accent4"/>
              </a:buClr>
              <a:buSzPts val="1900"/>
              <a:buNone/>
              <a:defRPr sz="1900">
                <a:solidFill>
                  <a:schemeClr val="accent4"/>
                </a:solidFill>
              </a:defRPr>
            </a:lvl6pPr>
            <a:lvl7pPr lvl="6" rtl="0" algn="ctr">
              <a:spcBef>
                <a:spcPts val="0"/>
              </a:spcBef>
              <a:spcAft>
                <a:spcPts val="0"/>
              </a:spcAft>
              <a:buClr>
                <a:schemeClr val="accent4"/>
              </a:buClr>
              <a:buSzPts val="1900"/>
              <a:buNone/>
              <a:defRPr sz="1900">
                <a:solidFill>
                  <a:schemeClr val="accent4"/>
                </a:solidFill>
              </a:defRPr>
            </a:lvl7pPr>
            <a:lvl8pPr lvl="7" rtl="0" algn="ctr">
              <a:spcBef>
                <a:spcPts val="0"/>
              </a:spcBef>
              <a:spcAft>
                <a:spcPts val="0"/>
              </a:spcAft>
              <a:buClr>
                <a:schemeClr val="accent4"/>
              </a:buClr>
              <a:buSzPts val="1900"/>
              <a:buNone/>
              <a:defRPr sz="1900">
                <a:solidFill>
                  <a:schemeClr val="accent4"/>
                </a:solidFill>
              </a:defRPr>
            </a:lvl8pPr>
            <a:lvl9pPr lvl="8" rtl="0" algn="ctr">
              <a:spcBef>
                <a:spcPts val="0"/>
              </a:spcBef>
              <a:spcAft>
                <a:spcPts val="0"/>
              </a:spcAft>
              <a:buClr>
                <a:schemeClr val="accent4"/>
              </a:buClr>
              <a:buSzPts val="1900"/>
              <a:buNone/>
              <a:defRPr sz="1900">
                <a:solidFill>
                  <a:schemeClr val="accent4"/>
                </a:solidFill>
              </a:defRPr>
            </a:lvl9pPr>
          </a:lstStyle>
          <a:p/>
        </p:txBody>
      </p:sp>
      <p:sp>
        <p:nvSpPr>
          <p:cNvPr id="164" name="Google Shape;164;p13"/>
          <p:cNvSpPr txBox="1"/>
          <p:nvPr>
            <p:ph hasCustomPrompt="1" idx="15" type="title"/>
          </p:nvPr>
        </p:nvSpPr>
        <p:spPr>
          <a:xfrm>
            <a:off x="4773831" y="2621594"/>
            <a:ext cx="658500" cy="393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5" name="Google Shape;165;p13"/>
          <p:cNvSpPr txBox="1"/>
          <p:nvPr>
            <p:ph idx="16" type="ctrTitle"/>
          </p:nvPr>
        </p:nvSpPr>
        <p:spPr>
          <a:xfrm>
            <a:off x="5685256" y="2741231"/>
            <a:ext cx="2743200" cy="7182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66" name="Google Shape;166;p13"/>
          <p:cNvSpPr/>
          <p:nvPr/>
        </p:nvSpPr>
        <p:spPr>
          <a:xfrm>
            <a:off x="-648250" y="5027075"/>
            <a:ext cx="4401439" cy="425701"/>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txBox="1"/>
          <p:nvPr>
            <p:ph hasCustomPrompt="1" idx="17" type="title"/>
          </p:nvPr>
        </p:nvSpPr>
        <p:spPr>
          <a:xfrm>
            <a:off x="713256" y="3818125"/>
            <a:ext cx="658500" cy="40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25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8" name="Google Shape;168;p13"/>
          <p:cNvSpPr txBox="1"/>
          <p:nvPr>
            <p:ph idx="18" type="ctrTitle"/>
          </p:nvPr>
        </p:nvSpPr>
        <p:spPr>
          <a:xfrm>
            <a:off x="1625806" y="3928500"/>
            <a:ext cx="2743200" cy="7224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
        <p:nvSpPr>
          <p:cNvPr id="169" name="Google Shape;169;p13"/>
          <p:cNvSpPr txBox="1"/>
          <p:nvPr>
            <p:ph idx="19"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4">
    <p:spTree>
      <p:nvGrpSpPr>
        <p:cNvPr id="170" name="Shape 170"/>
        <p:cNvGrpSpPr/>
        <p:nvPr/>
      </p:nvGrpSpPr>
      <p:grpSpPr>
        <a:xfrm>
          <a:off x="0" y="0"/>
          <a:ext cx="0" cy="0"/>
          <a:chOff x="0" y="0"/>
          <a:chExt cx="0" cy="0"/>
        </a:xfrm>
      </p:grpSpPr>
      <p:sp>
        <p:nvSpPr>
          <p:cNvPr id="171" name="Google Shape;171;p14"/>
          <p:cNvSpPr/>
          <p:nvPr/>
        </p:nvSpPr>
        <p:spPr>
          <a:xfrm>
            <a:off x="-4533319" y="36485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p:nvPr/>
        </p:nvSpPr>
        <p:spPr>
          <a:xfrm flipH="1">
            <a:off x="143293" y="386248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315150" y="1011725"/>
            <a:ext cx="1173120" cy="3660600"/>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nvSpPr>
        <p:spPr>
          <a:xfrm>
            <a:off x="1654278" y="3044437"/>
            <a:ext cx="520905" cy="1627897"/>
          </a:xfrm>
          <a:custGeom>
            <a:rect b="b" l="l" r="r" t="t"/>
            <a:pathLst>
              <a:path extrusionOk="0" h="20654" w="6609">
                <a:moveTo>
                  <a:pt x="4572" y="9944"/>
                </a:moveTo>
                <a:cubicBezTo>
                  <a:pt x="4636" y="9980"/>
                  <a:pt x="4713" y="9996"/>
                  <a:pt x="4794" y="9996"/>
                </a:cubicBezTo>
                <a:cubicBezTo>
                  <a:pt x="4819" y="9996"/>
                  <a:pt x="4844" y="9994"/>
                  <a:pt x="4870" y="9991"/>
                </a:cubicBezTo>
                <a:lnTo>
                  <a:pt x="4870" y="9991"/>
                </a:lnTo>
                <a:cubicBezTo>
                  <a:pt x="4834" y="10539"/>
                  <a:pt x="4774" y="11087"/>
                  <a:pt x="4655" y="11646"/>
                </a:cubicBezTo>
                <a:cubicBezTo>
                  <a:pt x="4667" y="11491"/>
                  <a:pt x="4655" y="11301"/>
                  <a:pt x="4644" y="11146"/>
                </a:cubicBezTo>
                <a:cubicBezTo>
                  <a:pt x="4632" y="11003"/>
                  <a:pt x="4572" y="10872"/>
                  <a:pt x="4548" y="10718"/>
                </a:cubicBezTo>
                <a:cubicBezTo>
                  <a:pt x="4524" y="10598"/>
                  <a:pt x="4524" y="10479"/>
                  <a:pt x="4536" y="10372"/>
                </a:cubicBezTo>
                <a:cubicBezTo>
                  <a:pt x="4536" y="10229"/>
                  <a:pt x="4572" y="10098"/>
                  <a:pt x="4572" y="9944"/>
                </a:cubicBezTo>
                <a:close/>
                <a:moveTo>
                  <a:pt x="4017" y="0"/>
                </a:moveTo>
                <a:cubicBezTo>
                  <a:pt x="3907" y="0"/>
                  <a:pt x="3790" y="57"/>
                  <a:pt x="3703" y="133"/>
                </a:cubicBezTo>
                <a:cubicBezTo>
                  <a:pt x="3572" y="288"/>
                  <a:pt x="3572" y="502"/>
                  <a:pt x="3572" y="704"/>
                </a:cubicBezTo>
                <a:cubicBezTo>
                  <a:pt x="3572" y="1157"/>
                  <a:pt x="3560" y="1621"/>
                  <a:pt x="3560" y="2086"/>
                </a:cubicBezTo>
                <a:cubicBezTo>
                  <a:pt x="3536" y="3586"/>
                  <a:pt x="3465" y="5050"/>
                  <a:pt x="3381" y="6550"/>
                </a:cubicBezTo>
                <a:cubicBezTo>
                  <a:pt x="3322" y="5538"/>
                  <a:pt x="3179" y="4491"/>
                  <a:pt x="3060" y="3479"/>
                </a:cubicBezTo>
                <a:cubicBezTo>
                  <a:pt x="3036" y="3240"/>
                  <a:pt x="3000" y="2990"/>
                  <a:pt x="2905" y="2788"/>
                </a:cubicBezTo>
                <a:cubicBezTo>
                  <a:pt x="2822" y="2645"/>
                  <a:pt x="2703" y="2514"/>
                  <a:pt x="2560" y="2514"/>
                </a:cubicBezTo>
                <a:cubicBezTo>
                  <a:pt x="2554" y="2514"/>
                  <a:pt x="2548" y="2514"/>
                  <a:pt x="2542" y="2514"/>
                </a:cubicBezTo>
                <a:cubicBezTo>
                  <a:pt x="2339" y="2514"/>
                  <a:pt x="2226" y="2711"/>
                  <a:pt x="2191" y="2919"/>
                </a:cubicBezTo>
                <a:cubicBezTo>
                  <a:pt x="2131" y="3205"/>
                  <a:pt x="2155" y="3479"/>
                  <a:pt x="2191" y="3764"/>
                </a:cubicBezTo>
                <a:lnTo>
                  <a:pt x="2369" y="5467"/>
                </a:lnTo>
                <a:cubicBezTo>
                  <a:pt x="2441" y="6181"/>
                  <a:pt x="2429" y="6896"/>
                  <a:pt x="2512" y="7622"/>
                </a:cubicBezTo>
                <a:cubicBezTo>
                  <a:pt x="2560" y="7943"/>
                  <a:pt x="2608" y="8289"/>
                  <a:pt x="2560" y="8622"/>
                </a:cubicBezTo>
                <a:cubicBezTo>
                  <a:pt x="2500" y="9182"/>
                  <a:pt x="2667" y="9753"/>
                  <a:pt x="2703" y="10325"/>
                </a:cubicBezTo>
                <a:cubicBezTo>
                  <a:pt x="2762" y="11099"/>
                  <a:pt x="2846" y="11861"/>
                  <a:pt x="2965" y="12634"/>
                </a:cubicBezTo>
                <a:cubicBezTo>
                  <a:pt x="2858" y="12515"/>
                  <a:pt x="2739" y="12325"/>
                  <a:pt x="2643" y="12194"/>
                </a:cubicBezTo>
                <a:cubicBezTo>
                  <a:pt x="2560" y="12027"/>
                  <a:pt x="2488" y="11861"/>
                  <a:pt x="2405" y="11694"/>
                </a:cubicBezTo>
                <a:cubicBezTo>
                  <a:pt x="2024" y="10729"/>
                  <a:pt x="1726" y="9729"/>
                  <a:pt x="1536" y="8705"/>
                </a:cubicBezTo>
                <a:cubicBezTo>
                  <a:pt x="1488" y="8455"/>
                  <a:pt x="1441" y="8217"/>
                  <a:pt x="1369" y="7979"/>
                </a:cubicBezTo>
                <a:cubicBezTo>
                  <a:pt x="1310" y="7812"/>
                  <a:pt x="1238" y="7646"/>
                  <a:pt x="1215" y="7491"/>
                </a:cubicBezTo>
                <a:cubicBezTo>
                  <a:pt x="1191" y="7300"/>
                  <a:pt x="1191" y="6860"/>
                  <a:pt x="1119" y="6598"/>
                </a:cubicBezTo>
                <a:cubicBezTo>
                  <a:pt x="953" y="5872"/>
                  <a:pt x="917" y="5122"/>
                  <a:pt x="786" y="4395"/>
                </a:cubicBezTo>
                <a:cubicBezTo>
                  <a:pt x="774" y="4276"/>
                  <a:pt x="738" y="4169"/>
                  <a:pt x="679" y="4062"/>
                </a:cubicBezTo>
                <a:cubicBezTo>
                  <a:pt x="619" y="3955"/>
                  <a:pt x="536" y="3883"/>
                  <a:pt x="417" y="3871"/>
                </a:cubicBezTo>
                <a:cubicBezTo>
                  <a:pt x="410" y="3871"/>
                  <a:pt x="403" y="3871"/>
                  <a:pt x="396" y="3871"/>
                </a:cubicBezTo>
                <a:cubicBezTo>
                  <a:pt x="238" y="3871"/>
                  <a:pt x="105" y="3997"/>
                  <a:pt x="48" y="4145"/>
                </a:cubicBezTo>
                <a:cubicBezTo>
                  <a:pt x="0" y="4252"/>
                  <a:pt x="12" y="4443"/>
                  <a:pt x="24" y="4598"/>
                </a:cubicBezTo>
                <a:cubicBezTo>
                  <a:pt x="131" y="5431"/>
                  <a:pt x="238" y="6265"/>
                  <a:pt x="357" y="7122"/>
                </a:cubicBezTo>
                <a:cubicBezTo>
                  <a:pt x="429" y="7658"/>
                  <a:pt x="524" y="8253"/>
                  <a:pt x="607" y="8789"/>
                </a:cubicBezTo>
                <a:cubicBezTo>
                  <a:pt x="786" y="9932"/>
                  <a:pt x="1060" y="10968"/>
                  <a:pt x="1357" y="12075"/>
                </a:cubicBezTo>
                <a:cubicBezTo>
                  <a:pt x="1393" y="12253"/>
                  <a:pt x="1441" y="12420"/>
                  <a:pt x="1512" y="12575"/>
                </a:cubicBezTo>
                <a:cubicBezTo>
                  <a:pt x="1774" y="13146"/>
                  <a:pt x="2322" y="13551"/>
                  <a:pt x="2917" y="13730"/>
                </a:cubicBezTo>
                <a:cubicBezTo>
                  <a:pt x="3084" y="13920"/>
                  <a:pt x="3060" y="14158"/>
                  <a:pt x="3060" y="14408"/>
                </a:cubicBezTo>
                <a:cubicBezTo>
                  <a:pt x="2965" y="16433"/>
                  <a:pt x="2989" y="18457"/>
                  <a:pt x="3155" y="20481"/>
                </a:cubicBezTo>
                <a:cubicBezTo>
                  <a:pt x="3378" y="20585"/>
                  <a:pt x="3655" y="20653"/>
                  <a:pt x="3922" y="20653"/>
                </a:cubicBezTo>
                <a:cubicBezTo>
                  <a:pt x="4111" y="20653"/>
                  <a:pt x="4295" y="20619"/>
                  <a:pt x="4453" y="20540"/>
                </a:cubicBezTo>
                <a:cubicBezTo>
                  <a:pt x="4572" y="19350"/>
                  <a:pt x="4405" y="18147"/>
                  <a:pt x="4536" y="16956"/>
                </a:cubicBezTo>
                <a:cubicBezTo>
                  <a:pt x="4572" y="16659"/>
                  <a:pt x="4620" y="16361"/>
                  <a:pt x="4655" y="16052"/>
                </a:cubicBezTo>
                <a:cubicBezTo>
                  <a:pt x="4691" y="15778"/>
                  <a:pt x="4691" y="15516"/>
                  <a:pt x="4691" y="15254"/>
                </a:cubicBezTo>
                <a:cubicBezTo>
                  <a:pt x="4703" y="14528"/>
                  <a:pt x="4715" y="13813"/>
                  <a:pt x="4727" y="13087"/>
                </a:cubicBezTo>
                <a:cubicBezTo>
                  <a:pt x="4744" y="13094"/>
                  <a:pt x="4761" y="13098"/>
                  <a:pt x="4780" y="13098"/>
                </a:cubicBezTo>
                <a:cubicBezTo>
                  <a:pt x="4880" y="13098"/>
                  <a:pt x="4996" y="12999"/>
                  <a:pt x="5036" y="12908"/>
                </a:cubicBezTo>
                <a:cubicBezTo>
                  <a:pt x="5358" y="12456"/>
                  <a:pt x="5406" y="11908"/>
                  <a:pt x="5453" y="11372"/>
                </a:cubicBezTo>
                <a:cubicBezTo>
                  <a:pt x="5513" y="10765"/>
                  <a:pt x="5560" y="10158"/>
                  <a:pt x="5620" y="9539"/>
                </a:cubicBezTo>
                <a:cubicBezTo>
                  <a:pt x="5906" y="9241"/>
                  <a:pt x="6144" y="8872"/>
                  <a:pt x="6275" y="8491"/>
                </a:cubicBezTo>
                <a:cubicBezTo>
                  <a:pt x="6406" y="8086"/>
                  <a:pt x="6489" y="7681"/>
                  <a:pt x="6549" y="7265"/>
                </a:cubicBezTo>
                <a:cubicBezTo>
                  <a:pt x="6584" y="7015"/>
                  <a:pt x="6608" y="6717"/>
                  <a:pt x="6429" y="6538"/>
                </a:cubicBezTo>
                <a:cubicBezTo>
                  <a:pt x="6379" y="6488"/>
                  <a:pt x="6310" y="6468"/>
                  <a:pt x="6238" y="6468"/>
                </a:cubicBezTo>
                <a:cubicBezTo>
                  <a:pt x="6137" y="6468"/>
                  <a:pt x="6029" y="6507"/>
                  <a:pt x="5953" y="6562"/>
                </a:cubicBezTo>
                <a:cubicBezTo>
                  <a:pt x="5787" y="6717"/>
                  <a:pt x="5739" y="6955"/>
                  <a:pt x="5715" y="7158"/>
                </a:cubicBezTo>
                <a:cubicBezTo>
                  <a:pt x="5751" y="6681"/>
                  <a:pt x="5739" y="6193"/>
                  <a:pt x="5739" y="5717"/>
                </a:cubicBezTo>
                <a:cubicBezTo>
                  <a:pt x="5739" y="5586"/>
                  <a:pt x="5739" y="5467"/>
                  <a:pt x="5703" y="5348"/>
                </a:cubicBezTo>
                <a:cubicBezTo>
                  <a:pt x="5656" y="5229"/>
                  <a:pt x="5548" y="5122"/>
                  <a:pt x="5429" y="5110"/>
                </a:cubicBezTo>
                <a:cubicBezTo>
                  <a:pt x="5422" y="5109"/>
                  <a:pt x="5415" y="5109"/>
                  <a:pt x="5408" y="5109"/>
                </a:cubicBezTo>
                <a:cubicBezTo>
                  <a:pt x="5252" y="5109"/>
                  <a:pt x="5129" y="5235"/>
                  <a:pt x="5072" y="5372"/>
                </a:cubicBezTo>
                <a:cubicBezTo>
                  <a:pt x="5001" y="5526"/>
                  <a:pt x="5001" y="5693"/>
                  <a:pt x="4989" y="5836"/>
                </a:cubicBezTo>
                <a:cubicBezTo>
                  <a:pt x="4941" y="6931"/>
                  <a:pt x="4905" y="8027"/>
                  <a:pt x="4894" y="9122"/>
                </a:cubicBezTo>
                <a:cubicBezTo>
                  <a:pt x="4763" y="9182"/>
                  <a:pt x="4608" y="9265"/>
                  <a:pt x="4489" y="9348"/>
                </a:cubicBezTo>
                <a:cubicBezTo>
                  <a:pt x="4417" y="8920"/>
                  <a:pt x="4536" y="8443"/>
                  <a:pt x="4513" y="7991"/>
                </a:cubicBezTo>
                <a:cubicBezTo>
                  <a:pt x="4489" y="7801"/>
                  <a:pt x="4465" y="7622"/>
                  <a:pt x="4441" y="7431"/>
                </a:cubicBezTo>
                <a:cubicBezTo>
                  <a:pt x="4429" y="7253"/>
                  <a:pt x="4429" y="7062"/>
                  <a:pt x="4417" y="6884"/>
                </a:cubicBezTo>
                <a:cubicBezTo>
                  <a:pt x="4405" y="6372"/>
                  <a:pt x="4382" y="5848"/>
                  <a:pt x="4382" y="5348"/>
                </a:cubicBezTo>
                <a:cubicBezTo>
                  <a:pt x="4370" y="4443"/>
                  <a:pt x="4298" y="3514"/>
                  <a:pt x="4370" y="2609"/>
                </a:cubicBezTo>
                <a:cubicBezTo>
                  <a:pt x="4489" y="2538"/>
                  <a:pt x="4620" y="2359"/>
                  <a:pt x="4584" y="2217"/>
                </a:cubicBezTo>
                <a:cubicBezTo>
                  <a:pt x="4572" y="2181"/>
                  <a:pt x="4536" y="2145"/>
                  <a:pt x="4513" y="2121"/>
                </a:cubicBezTo>
                <a:cubicBezTo>
                  <a:pt x="4495" y="2103"/>
                  <a:pt x="4471" y="2094"/>
                  <a:pt x="4449" y="2094"/>
                </a:cubicBezTo>
                <a:cubicBezTo>
                  <a:pt x="4426" y="2094"/>
                  <a:pt x="4405" y="2103"/>
                  <a:pt x="4393" y="2121"/>
                </a:cubicBezTo>
                <a:cubicBezTo>
                  <a:pt x="4417" y="1609"/>
                  <a:pt x="4393" y="1038"/>
                  <a:pt x="4393" y="538"/>
                </a:cubicBezTo>
                <a:cubicBezTo>
                  <a:pt x="4393" y="431"/>
                  <a:pt x="4393" y="312"/>
                  <a:pt x="4346" y="204"/>
                </a:cubicBezTo>
                <a:cubicBezTo>
                  <a:pt x="4286" y="85"/>
                  <a:pt x="4167" y="14"/>
                  <a:pt x="4048" y="2"/>
                </a:cubicBezTo>
                <a:cubicBezTo>
                  <a:pt x="4038" y="1"/>
                  <a:pt x="4028" y="0"/>
                  <a:pt x="40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234175" y="4293375"/>
            <a:ext cx="9574289" cy="1908889"/>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txBox="1"/>
          <p:nvPr>
            <p:ph type="title"/>
          </p:nvPr>
        </p:nvSpPr>
        <p:spPr>
          <a:xfrm>
            <a:off x="2741450" y="738475"/>
            <a:ext cx="5417100" cy="1908900"/>
          </a:xfrm>
          <a:prstGeom prst="rect">
            <a:avLst/>
          </a:prstGeom>
        </p:spPr>
        <p:txBody>
          <a:bodyPr anchorCtr="0" anchor="b" bIns="91425" lIns="91425" spcFirstLastPara="1" rIns="91425" wrap="square" tIns="91425">
            <a:noAutofit/>
          </a:bodyPr>
          <a:lstStyle>
            <a:lvl1pPr lvl="0" rtl="0" algn="r">
              <a:spcBef>
                <a:spcPts val="0"/>
              </a:spcBef>
              <a:spcAft>
                <a:spcPts val="0"/>
              </a:spcAft>
              <a:buNone/>
              <a:defRPr b="0" sz="3000">
                <a:solidFill>
                  <a:schemeClr val="dk1"/>
                </a:solidFill>
                <a:latin typeface="Raleway"/>
                <a:ea typeface="Raleway"/>
                <a:cs typeface="Raleway"/>
                <a:sym typeface="Raleway"/>
              </a:defRPr>
            </a:lvl1pPr>
            <a:lvl2pPr lvl="1" rtl="0" algn="r">
              <a:spcBef>
                <a:spcPts val="0"/>
              </a:spcBef>
              <a:spcAft>
                <a:spcPts val="0"/>
              </a:spcAft>
              <a:buNone/>
              <a:defRPr b="0">
                <a:solidFill>
                  <a:schemeClr val="dk1"/>
                </a:solidFill>
                <a:latin typeface="Raleway"/>
                <a:ea typeface="Raleway"/>
                <a:cs typeface="Raleway"/>
                <a:sym typeface="Raleway"/>
              </a:defRPr>
            </a:lvl2pPr>
            <a:lvl3pPr lvl="2" rtl="0" algn="r">
              <a:spcBef>
                <a:spcPts val="0"/>
              </a:spcBef>
              <a:spcAft>
                <a:spcPts val="0"/>
              </a:spcAft>
              <a:buNone/>
              <a:defRPr b="0">
                <a:solidFill>
                  <a:schemeClr val="dk1"/>
                </a:solidFill>
                <a:latin typeface="Raleway"/>
                <a:ea typeface="Raleway"/>
                <a:cs typeface="Raleway"/>
                <a:sym typeface="Raleway"/>
              </a:defRPr>
            </a:lvl3pPr>
            <a:lvl4pPr lvl="3" rtl="0" algn="r">
              <a:spcBef>
                <a:spcPts val="0"/>
              </a:spcBef>
              <a:spcAft>
                <a:spcPts val="0"/>
              </a:spcAft>
              <a:buNone/>
              <a:defRPr b="0">
                <a:solidFill>
                  <a:schemeClr val="dk1"/>
                </a:solidFill>
                <a:latin typeface="Raleway"/>
                <a:ea typeface="Raleway"/>
                <a:cs typeface="Raleway"/>
                <a:sym typeface="Raleway"/>
              </a:defRPr>
            </a:lvl4pPr>
            <a:lvl5pPr lvl="4" rtl="0" algn="r">
              <a:spcBef>
                <a:spcPts val="0"/>
              </a:spcBef>
              <a:spcAft>
                <a:spcPts val="0"/>
              </a:spcAft>
              <a:buNone/>
              <a:defRPr b="0">
                <a:solidFill>
                  <a:schemeClr val="dk1"/>
                </a:solidFill>
                <a:latin typeface="Raleway"/>
                <a:ea typeface="Raleway"/>
                <a:cs typeface="Raleway"/>
                <a:sym typeface="Raleway"/>
              </a:defRPr>
            </a:lvl5pPr>
            <a:lvl6pPr lvl="5" rtl="0" algn="r">
              <a:spcBef>
                <a:spcPts val="0"/>
              </a:spcBef>
              <a:spcAft>
                <a:spcPts val="0"/>
              </a:spcAft>
              <a:buNone/>
              <a:defRPr b="0">
                <a:solidFill>
                  <a:schemeClr val="dk1"/>
                </a:solidFill>
                <a:latin typeface="Raleway"/>
                <a:ea typeface="Raleway"/>
                <a:cs typeface="Raleway"/>
                <a:sym typeface="Raleway"/>
              </a:defRPr>
            </a:lvl6pPr>
            <a:lvl7pPr lvl="6" rtl="0" algn="r">
              <a:spcBef>
                <a:spcPts val="0"/>
              </a:spcBef>
              <a:spcAft>
                <a:spcPts val="0"/>
              </a:spcAft>
              <a:buNone/>
              <a:defRPr b="0">
                <a:solidFill>
                  <a:schemeClr val="dk1"/>
                </a:solidFill>
                <a:latin typeface="Raleway"/>
                <a:ea typeface="Raleway"/>
                <a:cs typeface="Raleway"/>
                <a:sym typeface="Raleway"/>
              </a:defRPr>
            </a:lvl7pPr>
            <a:lvl8pPr lvl="7" rtl="0" algn="r">
              <a:spcBef>
                <a:spcPts val="0"/>
              </a:spcBef>
              <a:spcAft>
                <a:spcPts val="0"/>
              </a:spcAft>
              <a:buNone/>
              <a:defRPr b="0">
                <a:solidFill>
                  <a:schemeClr val="dk1"/>
                </a:solidFill>
                <a:latin typeface="Raleway"/>
                <a:ea typeface="Raleway"/>
                <a:cs typeface="Raleway"/>
                <a:sym typeface="Raleway"/>
              </a:defRPr>
            </a:lvl8pPr>
            <a:lvl9pPr lvl="8" rtl="0" algn="r">
              <a:spcBef>
                <a:spcPts val="0"/>
              </a:spcBef>
              <a:spcAft>
                <a:spcPts val="0"/>
              </a:spcAft>
              <a:buNone/>
              <a:defRPr b="0">
                <a:solidFill>
                  <a:schemeClr val="dk1"/>
                </a:solidFill>
                <a:latin typeface="Raleway"/>
                <a:ea typeface="Raleway"/>
                <a:cs typeface="Raleway"/>
                <a:sym typeface="Raleway"/>
              </a:defRPr>
            </a:lvl9pPr>
          </a:lstStyle>
          <a:p/>
        </p:txBody>
      </p:sp>
      <p:sp>
        <p:nvSpPr>
          <p:cNvPr id="177" name="Google Shape;177;p14"/>
          <p:cNvSpPr txBox="1"/>
          <p:nvPr>
            <p:ph idx="1" type="subTitle"/>
          </p:nvPr>
        </p:nvSpPr>
        <p:spPr>
          <a:xfrm>
            <a:off x="2742950" y="2835275"/>
            <a:ext cx="5413200" cy="634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2pPr>
            <a:lvl3pPr lvl="2"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3pPr>
            <a:lvl4pPr lvl="3"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4pPr>
            <a:lvl5pPr lvl="4"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5pPr>
            <a:lvl6pPr lvl="5"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6pPr>
            <a:lvl7pPr lvl="6"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7pPr>
            <a:lvl8pPr lvl="7"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8pPr>
            <a:lvl9pPr lvl="8" rtl="0" algn="r">
              <a:spcBef>
                <a:spcPts val="0"/>
              </a:spcBef>
              <a:spcAft>
                <a:spcPts val="0"/>
              </a:spcAft>
              <a:buNone/>
              <a:defRPr sz="2500">
                <a:solidFill>
                  <a:schemeClr val="accent4"/>
                </a:solidFill>
                <a:latin typeface="Montserrat Alternates ExtraBold"/>
                <a:ea typeface="Montserrat Alternates ExtraBold"/>
                <a:cs typeface="Montserrat Alternates ExtraBold"/>
                <a:sym typeface="Montserrat Alternates Extra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178" name="Shape 178"/>
        <p:cNvGrpSpPr/>
        <p:nvPr/>
      </p:nvGrpSpPr>
      <p:grpSpPr>
        <a:xfrm>
          <a:off x="0" y="0"/>
          <a:ext cx="0" cy="0"/>
          <a:chOff x="0" y="0"/>
          <a:chExt cx="0" cy="0"/>
        </a:xfrm>
      </p:grpSpPr>
      <p:sp>
        <p:nvSpPr>
          <p:cNvPr id="179" name="Google Shape;179;p15"/>
          <p:cNvSpPr/>
          <p:nvPr/>
        </p:nvSpPr>
        <p:spPr>
          <a:xfrm>
            <a:off x="7786675" y="350175"/>
            <a:ext cx="947700" cy="947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txBox="1"/>
          <p:nvPr>
            <p:ph type="title"/>
          </p:nvPr>
        </p:nvSpPr>
        <p:spPr>
          <a:xfrm>
            <a:off x="2121450" y="1133675"/>
            <a:ext cx="4901100" cy="839100"/>
          </a:xfrm>
          <a:prstGeom prst="rect">
            <a:avLst/>
          </a:prstGeom>
        </p:spPr>
        <p:txBody>
          <a:bodyPr anchorCtr="0" anchor="b" bIns="91425" lIns="91425" spcFirstLastPara="1" rIns="91425" wrap="square" tIns="91425">
            <a:noAutofit/>
          </a:bodyPr>
          <a:lstStyle>
            <a:lvl1pPr lvl="0" rtl="0" algn="ctr">
              <a:lnSpc>
                <a:spcPct val="80000"/>
              </a:lnSpc>
              <a:spcBef>
                <a:spcPts val="0"/>
              </a:spcBef>
              <a:spcAft>
                <a:spcPts val="0"/>
              </a:spcAft>
              <a:buSzPts val="3600"/>
              <a:buNone/>
              <a:defRPr sz="5000"/>
            </a:lvl1pPr>
            <a:lvl2pPr lvl="1" rtl="0" algn="r">
              <a:spcBef>
                <a:spcPts val="0"/>
              </a:spcBef>
              <a:spcAft>
                <a:spcPts val="0"/>
              </a:spcAft>
              <a:buSzPts val="3600"/>
              <a:buNone/>
              <a:defRPr/>
            </a:lvl2pPr>
            <a:lvl3pPr lvl="2" rtl="0" algn="r">
              <a:spcBef>
                <a:spcPts val="0"/>
              </a:spcBef>
              <a:spcAft>
                <a:spcPts val="0"/>
              </a:spcAft>
              <a:buSzPts val="3600"/>
              <a:buNone/>
              <a:defRPr/>
            </a:lvl3pPr>
            <a:lvl4pPr lvl="3" rtl="0" algn="r">
              <a:spcBef>
                <a:spcPts val="0"/>
              </a:spcBef>
              <a:spcAft>
                <a:spcPts val="0"/>
              </a:spcAft>
              <a:buSzPts val="3600"/>
              <a:buNone/>
              <a:defRPr/>
            </a:lvl4pPr>
            <a:lvl5pPr lvl="4" rtl="0" algn="r">
              <a:spcBef>
                <a:spcPts val="0"/>
              </a:spcBef>
              <a:spcAft>
                <a:spcPts val="0"/>
              </a:spcAft>
              <a:buSzPts val="3600"/>
              <a:buNone/>
              <a:defRPr/>
            </a:lvl5pPr>
            <a:lvl6pPr lvl="5" rtl="0" algn="r">
              <a:spcBef>
                <a:spcPts val="0"/>
              </a:spcBef>
              <a:spcAft>
                <a:spcPts val="0"/>
              </a:spcAft>
              <a:buSzPts val="3600"/>
              <a:buNone/>
              <a:defRPr/>
            </a:lvl6pPr>
            <a:lvl7pPr lvl="6" rtl="0" algn="r">
              <a:spcBef>
                <a:spcPts val="0"/>
              </a:spcBef>
              <a:spcAft>
                <a:spcPts val="0"/>
              </a:spcAft>
              <a:buSzPts val="3600"/>
              <a:buNone/>
              <a:defRPr/>
            </a:lvl7pPr>
            <a:lvl8pPr lvl="7" rtl="0" algn="r">
              <a:spcBef>
                <a:spcPts val="0"/>
              </a:spcBef>
              <a:spcAft>
                <a:spcPts val="0"/>
              </a:spcAft>
              <a:buSzPts val="3600"/>
              <a:buNone/>
              <a:defRPr/>
            </a:lvl8pPr>
            <a:lvl9pPr lvl="8" rtl="0" algn="r">
              <a:spcBef>
                <a:spcPts val="0"/>
              </a:spcBef>
              <a:spcAft>
                <a:spcPts val="0"/>
              </a:spcAft>
              <a:buSzPts val="3600"/>
              <a:buNone/>
              <a:defRPr/>
            </a:lvl9pPr>
          </a:lstStyle>
          <a:p/>
        </p:txBody>
      </p:sp>
      <p:sp>
        <p:nvSpPr>
          <p:cNvPr id="181" name="Google Shape;181;p15"/>
          <p:cNvSpPr txBox="1"/>
          <p:nvPr>
            <p:ph idx="1" type="subTitle"/>
          </p:nvPr>
        </p:nvSpPr>
        <p:spPr>
          <a:xfrm>
            <a:off x="2121300" y="2093725"/>
            <a:ext cx="4901400" cy="123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82" name="Google Shape;182;p15"/>
          <p:cNvSpPr/>
          <p:nvPr/>
        </p:nvSpPr>
        <p:spPr>
          <a:xfrm flipH="1">
            <a:off x="-641850" y="3406626"/>
            <a:ext cx="10801344" cy="2618809"/>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264950" y="3446326"/>
            <a:ext cx="10801344" cy="2618809"/>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 name="Google Shape;184;p15"/>
          <p:cNvGrpSpPr/>
          <p:nvPr/>
        </p:nvGrpSpPr>
        <p:grpSpPr>
          <a:xfrm>
            <a:off x="-2046704" y="2740237"/>
            <a:ext cx="5174215" cy="2161485"/>
            <a:chOff x="43067" y="3752654"/>
            <a:chExt cx="3636387" cy="1519177"/>
          </a:xfrm>
        </p:grpSpPr>
        <p:sp>
          <p:nvSpPr>
            <p:cNvPr id="185" name="Google Shape;185;p15"/>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16" name="Shape 216"/>
        <p:cNvGrpSpPr/>
        <p:nvPr/>
      </p:nvGrpSpPr>
      <p:grpSpPr>
        <a:xfrm>
          <a:off x="0" y="0"/>
          <a:ext cx="0" cy="0"/>
          <a:chOff x="0" y="0"/>
          <a:chExt cx="0" cy="0"/>
        </a:xfrm>
      </p:grpSpPr>
      <p:sp>
        <p:nvSpPr>
          <p:cNvPr id="217" name="Google Shape;217;p16"/>
          <p:cNvSpPr/>
          <p:nvPr/>
        </p:nvSpPr>
        <p:spPr>
          <a:xfrm flipH="1">
            <a:off x="2055724" y="4235688"/>
            <a:ext cx="9676699"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 name="Google Shape;218;p16"/>
          <p:cNvGrpSpPr/>
          <p:nvPr/>
        </p:nvGrpSpPr>
        <p:grpSpPr>
          <a:xfrm>
            <a:off x="-1314968" y="3844951"/>
            <a:ext cx="4056389" cy="1694490"/>
            <a:chOff x="43067" y="3752654"/>
            <a:chExt cx="3636387" cy="1519177"/>
          </a:xfrm>
        </p:grpSpPr>
        <p:sp>
          <p:nvSpPr>
            <p:cNvPr id="219" name="Google Shape;219;p16"/>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6"/>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p16"/>
          <p:cNvSpPr txBox="1"/>
          <p:nvPr>
            <p:ph idx="1" type="subTitle"/>
          </p:nvPr>
        </p:nvSpPr>
        <p:spPr>
          <a:xfrm>
            <a:off x="3356300" y="1895675"/>
            <a:ext cx="4499400" cy="64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1" name="Google Shape;251;p16"/>
          <p:cNvSpPr txBox="1"/>
          <p:nvPr>
            <p:ph idx="2" type="subTitle"/>
          </p:nvPr>
        </p:nvSpPr>
        <p:spPr>
          <a:xfrm>
            <a:off x="3356300" y="1511800"/>
            <a:ext cx="4495800" cy="47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52" name="Google Shape;252;p16"/>
          <p:cNvSpPr txBox="1"/>
          <p:nvPr>
            <p:ph idx="3" type="subTitle"/>
          </p:nvPr>
        </p:nvSpPr>
        <p:spPr>
          <a:xfrm>
            <a:off x="3356300" y="2929875"/>
            <a:ext cx="4498800" cy="64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3" name="Google Shape;253;p16"/>
          <p:cNvSpPr txBox="1"/>
          <p:nvPr>
            <p:ph idx="4" type="subTitle"/>
          </p:nvPr>
        </p:nvSpPr>
        <p:spPr>
          <a:xfrm>
            <a:off x="3356300" y="2542163"/>
            <a:ext cx="4498800" cy="475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54" name="Google Shape;254;p16"/>
          <p:cNvSpPr txBox="1"/>
          <p:nvPr>
            <p:ph idx="5" type="subTitle"/>
          </p:nvPr>
        </p:nvSpPr>
        <p:spPr>
          <a:xfrm>
            <a:off x="3356300" y="3949911"/>
            <a:ext cx="4498800" cy="64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5" name="Google Shape;255;p16"/>
          <p:cNvSpPr txBox="1"/>
          <p:nvPr>
            <p:ph idx="6" type="subTitle"/>
          </p:nvPr>
        </p:nvSpPr>
        <p:spPr>
          <a:xfrm>
            <a:off x="3356300" y="3569238"/>
            <a:ext cx="4495800" cy="475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56" name="Google Shape;256;p16"/>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257" name="Shape 257"/>
        <p:cNvGrpSpPr/>
        <p:nvPr/>
      </p:nvGrpSpPr>
      <p:grpSpPr>
        <a:xfrm>
          <a:off x="0" y="0"/>
          <a:ext cx="0" cy="0"/>
          <a:chOff x="0" y="0"/>
          <a:chExt cx="0" cy="0"/>
        </a:xfrm>
      </p:grpSpPr>
      <p:sp>
        <p:nvSpPr>
          <p:cNvPr id="258" name="Google Shape;258;p17"/>
          <p:cNvSpPr/>
          <p:nvPr/>
        </p:nvSpPr>
        <p:spPr>
          <a:xfrm flipH="1">
            <a:off x="-2360369" y="4222250"/>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p:nvPr/>
        </p:nvSpPr>
        <p:spPr>
          <a:xfrm>
            <a:off x="-250825" y="4314600"/>
            <a:ext cx="9855349" cy="2389445"/>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7"/>
          <p:cNvSpPr/>
          <p:nvPr/>
        </p:nvSpPr>
        <p:spPr>
          <a:xfrm>
            <a:off x="-3022137" y="230565"/>
            <a:ext cx="5404402" cy="425686"/>
          </a:xfrm>
          <a:custGeom>
            <a:rect b="b" l="l" r="r" t="t"/>
            <a:pathLst>
              <a:path extrusionOk="0" h="2097" w="26623">
                <a:moveTo>
                  <a:pt x="20879" y="1"/>
                </a:moveTo>
                <a:cubicBezTo>
                  <a:pt x="20872" y="1"/>
                  <a:pt x="20866" y="1"/>
                  <a:pt x="20860" y="1"/>
                </a:cubicBezTo>
                <a:cubicBezTo>
                  <a:pt x="19110" y="13"/>
                  <a:pt x="16538" y="1168"/>
                  <a:pt x="16538" y="1168"/>
                </a:cubicBezTo>
                <a:cubicBezTo>
                  <a:pt x="16538" y="1168"/>
                  <a:pt x="17163" y="3"/>
                  <a:pt x="15624" y="3"/>
                </a:cubicBezTo>
                <a:cubicBezTo>
                  <a:pt x="15545" y="3"/>
                  <a:pt x="15461" y="6"/>
                  <a:pt x="15371" y="13"/>
                </a:cubicBezTo>
                <a:cubicBezTo>
                  <a:pt x="13514" y="167"/>
                  <a:pt x="10775" y="1441"/>
                  <a:pt x="10775" y="1441"/>
                </a:cubicBezTo>
                <a:cubicBezTo>
                  <a:pt x="10775" y="1441"/>
                  <a:pt x="11096" y="769"/>
                  <a:pt x="10357" y="769"/>
                </a:cubicBezTo>
                <a:cubicBezTo>
                  <a:pt x="10291" y="769"/>
                  <a:pt x="10217" y="775"/>
                  <a:pt x="10132" y="787"/>
                </a:cubicBezTo>
                <a:cubicBezTo>
                  <a:pt x="9108" y="941"/>
                  <a:pt x="6811" y="1763"/>
                  <a:pt x="6811" y="1763"/>
                </a:cubicBezTo>
                <a:cubicBezTo>
                  <a:pt x="6251" y="1763"/>
                  <a:pt x="0" y="1799"/>
                  <a:pt x="0" y="1799"/>
                </a:cubicBezTo>
                <a:lnTo>
                  <a:pt x="0" y="1882"/>
                </a:lnTo>
                <a:lnTo>
                  <a:pt x="26623" y="2096"/>
                </a:lnTo>
                <a:lnTo>
                  <a:pt x="24194" y="1941"/>
                </a:lnTo>
                <a:cubicBezTo>
                  <a:pt x="24194" y="1941"/>
                  <a:pt x="24825" y="1084"/>
                  <a:pt x="24158" y="1001"/>
                </a:cubicBezTo>
                <a:cubicBezTo>
                  <a:pt x="24117" y="995"/>
                  <a:pt x="24072" y="993"/>
                  <a:pt x="24024" y="993"/>
                </a:cubicBezTo>
                <a:cubicBezTo>
                  <a:pt x="23257" y="993"/>
                  <a:pt x="21562" y="1656"/>
                  <a:pt x="21562" y="1656"/>
                </a:cubicBezTo>
                <a:cubicBezTo>
                  <a:pt x="21562" y="1656"/>
                  <a:pt x="22615" y="1"/>
                  <a:pt x="208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7"/>
          <p:cNvSpPr txBox="1"/>
          <p:nvPr>
            <p:ph idx="1" type="subTitle"/>
          </p:nvPr>
        </p:nvSpPr>
        <p:spPr>
          <a:xfrm>
            <a:off x="2050831" y="3185674"/>
            <a:ext cx="2377200" cy="72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2" name="Google Shape;262;p17"/>
          <p:cNvSpPr txBox="1"/>
          <p:nvPr>
            <p:ph idx="2" type="subTitle"/>
          </p:nvPr>
        </p:nvSpPr>
        <p:spPr>
          <a:xfrm>
            <a:off x="2050856" y="2799925"/>
            <a:ext cx="2380200" cy="477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3" name="Google Shape;263;p17"/>
          <p:cNvSpPr txBox="1"/>
          <p:nvPr>
            <p:ph idx="3" type="subTitle"/>
          </p:nvPr>
        </p:nvSpPr>
        <p:spPr>
          <a:xfrm>
            <a:off x="4715956" y="3185674"/>
            <a:ext cx="2377200" cy="724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4" name="Google Shape;264;p17"/>
          <p:cNvSpPr txBox="1"/>
          <p:nvPr>
            <p:ph idx="4" type="subTitle"/>
          </p:nvPr>
        </p:nvSpPr>
        <p:spPr>
          <a:xfrm>
            <a:off x="4712981" y="2799925"/>
            <a:ext cx="2380200" cy="4779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5" name="Google Shape;265;p17"/>
          <p:cNvSpPr txBox="1"/>
          <p:nvPr>
            <p:ph idx="5" type="subTitle"/>
          </p:nvPr>
        </p:nvSpPr>
        <p:spPr>
          <a:xfrm>
            <a:off x="2050819" y="1961962"/>
            <a:ext cx="2377200" cy="72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6" name="Google Shape;266;p17"/>
          <p:cNvSpPr txBox="1"/>
          <p:nvPr>
            <p:ph idx="6" type="subTitle"/>
          </p:nvPr>
        </p:nvSpPr>
        <p:spPr>
          <a:xfrm>
            <a:off x="2050819" y="1531525"/>
            <a:ext cx="2380200" cy="5256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7" name="Google Shape;267;p17"/>
          <p:cNvSpPr txBox="1"/>
          <p:nvPr>
            <p:ph idx="7" type="subTitle"/>
          </p:nvPr>
        </p:nvSpPr>
        <p:spPr>
          <a:xfrm>
            <a:off x="4715944" y="1961962"/>
            <a:ext cx="2377200" cy="724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68" name="Google Shape;268;p17"/>
          <p:cNvSpPr txBox="1"/>
          <p:nvPr>
            <p:ph idx="8" type="subTitle"/>
          </p:nvPr>
        </p:nvSpPr>
        <p:spPr>
          <a:xfrm>
            <a:off x="4712944" y="1531525"/>
            <a:ext cx="2380200" cy="5256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69" name="Google Shape;269;p17"/>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270" name="Shape 270"/>
        <p:cNvGrpSpPr/>
        <p:nvPr/>
      </p:nvGrpSpPr>
      <p:grpSpPr>
        <a:xfrm>
          <a:off x="0" y="0"/>
          <a:ext cx="0" cy="0"/>
          <a:chOff x="0" y="0"/>
          <a:chExt cx="0" cy="0"/>
        </a:xfrm>
      </p:grpSpPr>
      <p:sp>
        <p:nvSpPr>
          <p:cNvPr id="271" name="Google Shape;271;p18"/>
          <p:cNvSpPr/>
          <p:nvPr/>
        </p:nvSpPr>
        <p:spPr>
          <a:xfrm rot="10800000">
            <a:off x="6967450" y="-79532"/>
            <a:ext cx="1976562" cy="570305"/>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169186" y="-79528"/>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 type="subTitle"/>
          </p:nvPr>
        </p:nvSpPr>
        <p:spPr>
          <a:xfrm>
            <a:off x="737084" y="2291775"/>
            <a:ext cx="21726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74" name="Google Shape;274;p18"/>
          <p:cNvSpPr txBox="1"/>
          <p:nvPr>
            <p:ph idx="2" type="subTitle"/>
          </p:nvPr>
        </p:nvSpPr>
        <p:spPr>
          <a:xfrm>
            <a:off x="740850" y="1867550"/>
            <a:ext cx="2171700" cy="522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75" name="Google Shape;275;p18"/>
          <p:cNvSpPr txBox="1"/>
          <p:nvPr>
            <p:ph idx="3" type="subTitle"/>
          </p:nvPr>
        </p:nvSpPr>
        <p:spPr>
          <a:xfrm>
            <a:off x="3474720" y="2291784"/>
            <a:ext cx="2173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76" name="Google Shape;276;p18"/>
          <p:cNvSpPr txBox="1"/>
          <p:nvPr>
            <p:ph idx="4" type="subTitle"/>
          </p:nvPr>
        </p:nvSpPr>
        <p:spPr>
          <a:xfrm>
            <a:off x="3476663" y="1867575"/>
            <a:ext cx="2172600" cy="522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77" name="Google Shape;277;p18"/>
          <p:cNvSpPr txBox="1"/>
          <p:nvPr>
            <p:ph idx="5" type="subTitle"/>
          </p:nvPr>
        </p:nvSpPr>
        <p:spPr>
          <a:xfrm>
            <a:off x="6215714" y="2291780"/>
            <a:ext cx="21738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78" name="Google Shape;278;p18"/>
          <p:cNvSpPr txBox="1"/>
          <p:nvPr>
            <p:ph idx="6" type="subTitle"/>
          </p:nvPr>
        </p:nvSpPr>
        <p:spPr>
          <a:xfrm>
            <a:off x="6213376" y="1867567"/>
            <a:ext cx="2172300" cy="522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79" name="Google Shape;279;p18"/>
          <p:cNvSpPr txBox="1"/>
          <p:nvPr>
            <p:ph idx="7" type="subTitle"/>
          </p:nvPr>
        </p:nvSpPr>
        <p:spPr>
          <a:xfrm>
            <a:off x="740096" y="4070220"/>
            <a:ext cx="21726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0" name="Google Shape;280;p18"/>
          <p:cNvSpPr txBox="1"/>
          <p:nvPr>
            <p:ph idx="8" type="subTitle"/>
          </p:nvPr>
        </p:nvSpPr>
        <p:spPr>
          <a:xfrm>
            <a:off x="736338" y="3652806"/>
            <a:ext cx="2171700" cy="52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81" name="Google Shape;281;p18"/>
          <p:cNvSpPr txBox="1"/>
          <p:nvPr>
            <p:ph idx="9" type="subTitle"/>
          </p:nvPr>
        </p:nvSpPr>
        <p:spPr>
          <a:xfrm>
            <a:off x="3473406" y="4070227"/>
            <a:ext cx="21741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2" name="Google Shape;282;p18"/>
          <p:cNvSpPr txBox="1"/>
          <p:nvPr>
            <p:ph idx="13" type="subTitle"/>
          </p:nvPr>
        </p:nvSpPr>
        <p:spPr>
          <a:xfrm>
            <a:off x="3476625" y="3652224"/>
            <a:ext cx="2173200" cy="52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83" name="Google Shape;283;p18"/>
          <p:cNvSpPr txBox="1"/>
          <p:nvPr>
            <p:ph idx="14" type="subTitle"/>
          </p:nvPr>
        </p:nvSpPr>
        <p:spPr>
          <a:xfrm>
            <a:off x="6212398" y="4070224"/>
            <a:ext cx="21720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84" name="Google Shape;284;p18"/>
          <p:cNvSpPr txBox="1"/>
          <p:nvPr>
            <p:ph idx="15" type="subTitle"/>
          </p:nvPr>
        </p:nvSpPr>
        <p:spPr>
          <a:xfrm>
            <a:off x="6208212" y="3652224"/>
            <a:ext cx="2170800" cy="520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285" name="Google Shape;285;p18"/>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2">
    <p:spTree>
      <p:nvGrpSpPr>
        <p:cNvPr id="286" name="Shape 286"/>
        <p:cNvGrpSpPr/>
        <p:nvPr/>
      </p:nvGrpSpPr>
      <p:grpSpPr>
        <a:xfrm>
          <a:off x="0" y="0"/>
          <a:ext cx="0" cy="0"/>
          <a:chOff x="0" y="0"/>
          <a:chExt cx="0" cy="0"/>
        </a:xfrm>
      </p:grpSpPr>
      <p:sp>
        <p:nvSpPr>
          <p:cNvPr id="287" name="Google Shape;287;p19"/>
          <p:cNvSpPr/>
          <p:nvPr/>
        </p:nvSpPr>
        <p:spPr>
          <a:xfrm>
            <a:off x="-249500" y="4510188"/>
            <a:ext cx="5212075" cy="614725"/>
          </a:xfrm>
          <a:custGeom>
            <a:rect b="b" l="l" r="r" t="t"/>
            <a:pathLst>
              <a:path extrusionOk="0" h="24589" w="208483">
                <a:moveTo>
                  <a:pt x="146942" y="1"/>
                </a:moveTo>
                <a:cubicBezTo>
                  <a:pt x="146885" y="1"/>
                  <a:pt x="146828" y="2"/>
                  <a:pt x="146771" y="5"/>
                </a:cubicBezTo>
                <a:cubicBezTo>
                  <a:pt x="139351" y="349"/>
                  <a:pt x="96166" y="17885"/>
                  <a:pt x="83610" y="17885"/>
                </a:cubicBezTo>
                <a:cubicBezTo>
                  <a:pt x="82789" y="17885"/>
                  <a:pt x="82099" y="17810"/>
                  <a:pt x="81558" y="17651"/>
                </a:cubicBezTo>
                <a:cubicBezTo>
                  <a:pt x="73011" y="15093"/>
                  <a:pt x="47716" y="2103"/>
                  <a:pt x="41019" y="2103"/>
                </a:cubicBezTo>
                <a:cubicBezTo>
                  <a:pt x="40816" y="2103"/>
                  <a:pt x="40630" y="2115"/>
                  <a:pt x="40462" y="2139"/>
                </a:cubicBezTo>
                <a:cubicBezTo>
                  <a:pt x="34691" y="2973"/>
                  <a:pt x="18146" y="15482"/>
                  <a:pt x="12776" y="17417"/>
                </a:cubicBezTo>
                <a:cubicBezTo>
                  <a:pt x="10820" y="18129"/>
                  <a:pt x="8606" y="18357"/>
                  <a:pt x="6577" y="18357"/>
                </a:cubicBezTo>
                <a:cubicBezTo>
                  <a:pt x="3001" y="18357"/>
                  <a:pt x="0" y="17651"/>
                  <a:pt x="0" y="17651"/>
                </a:cubicBezTo>
                <a:lnTo>
                  <a:pt x="0" y="24589"/>
                </a:lnTo>
                <a:lnTo>
                  <a:pt x="208482" y="24589"/>
                </a:lnTo>
                <a:lnTo>
                  <a:pt x="208482" y="21587"/>
                </a:lnTo>
                <a:cubicBezTo>
                  <a:pt x="208482" y="21587"/>
                  <a:pt x="200255" y="15547"/>
                  <a:pt x="189259" y="15547"/>
                </a:cubicBezTo>
                <a:cubicBezTo>
                  <a:pt x="189140" y="15547"/>
                  <a:pt x="189021" y="15548"/>
                  <a:pt x="188902" y="15549"/>
                </a:cubicBezTo>
                <a:cubicBezTo>
                  <a:pt x="185166" y="15582"/>
                  <a:pt x="181129" y="16350"/>
                  <a:pt x="176993" y="18251"/>
                </a:cubicBezTo>
                <a:cubicBezTo>
                  <a:pt x="175219" y="19075"/>
                  <a:pt x="173550" y="19437"/>
                  <a:pt x="171975" y="19437"/>
                </a:cubicBezTo>
                <a:cubicBezTo>
                  <a:pt x="160436" y="19437"/>
                  <a:pt x="153871" y="1"/>
                  <a:pt x="146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699875" y="3638875"/>
            <a:ext cx="17242587" cy="1664604"/>
          </a:xfrm>
          <a:custGeom>
            <a:rect b="b" l="l" r="r" t="t"/>
            <a:pathLst>
              <a:path extrusionOk="0" h="20127" w="208483">
                <a:moveTo>
                  <a:pt x="197660" y="1"/>
                </a:moveTo>
                <a:cubicBezTo>
                  <a:pt x="197530" y="1"/>
                  <a:pt x="197401" y="4"/>
                  <a:pt x="197274" y="12"/>
                </a:cubicBezTo>
                <a:cubicBezTo>
                  <a:pt x="192904" y="212"/>
                  <a:pt x="181596" y="11420"/>
                  <a:pt x="180462" y="11621"/>
                </a:cubicBezTo>
                <a:cubicBezTo>
                  <a:pt x="180439" y="11626"/>
                  <a:pt x="180413" y="11628"/>
                  <a:pt x="180384" y="11628"/>
                </a:cubicBezTo>
                <a:cubicBezTo>
                  <a:pt x="179129" y="11628"/>
                  <a:pt x="173275" y="6684"/>
                  <a:pt x="171122" y="6684"/>
                </a:cubicBezTo>
                <a:cubicBezTo>
                  <a:pt x="168921" y="6684"/>
                  <a:pt x="161782" y="12988"/>
                  <a:pt x="154777" y="14256"/>
                </a:cubicBezTo>
                <a:cubicBezTo>
                  <a:pt x="150307" y="15090"/>
                  <a:pt x="145270" y="17558"/>
                  <a:pt x="136264" y="17958"/>
                </a:cubicBezTo>
                <a:cubicBezTo>
                  <a:pt x="135885" y="17978"/>
                  <a:pt x="135501" y="17987"/>
                  <a:pt x="135112" y="17987"/>
                </a:cubicBezTo>
                <a:cubicBezTo>
                  <a:pt x="126258" y="17987"/>
                  <a:pt x="115052" y="13094"/>
                  <a:pt x="112080" y="12454"/>
                </a:cubicBezTo>
                <a:cubicBezTo>
                  <a:pt x="111669" y="12365"/>
                  <a:pt x="111155" y="12327"/>
                  <a:pt x="110566" y="12327"/>
                </a:cubicBezTo>
                <a:cubicBezTo>
                  <a:pt x="107266" y="12327"/>
                  <a:pt x="101601" y="13516"/>
                  <a:pt x="98396" y="13516"/>
                </a:cubicBezTo>
                <a:cubicBezTo>
                  <a:pt x="97900" y="13516"/>
                  <a:pt x="97463" y="13488"/>
                  <a:pt x="97103" y="13422"/>
                </a:cubicBezTo>
                <a:cubicBezTo>
                  <a:pt x="94034" y="12855"/>
                  <a:pt x="85027" y="7017"/>
                  <a:pt x="83026" y="6750"/>
                </a:cubicBezTo>
                <a:cubicBezTo>
                  <a:pt x="82989" y="6747"/>
                  <a:pt x="82948" y="6745"/>
                  <a:pt x="82903" y="6745"/>
                </a:cubicBezTo>
                <a:cubicBezTo>
                  <a:pt x="80550" y="6745"/>
                  <a:pt x="67337" y="11812"/>
                  <a:pt x="64980" y="13122"/>
                </a:cubicBezTo>
                <a:cubicBezTo>
                  <a:pt x="62942" y="14238"/>
                  <a:pt x="60764" y="15168"/>
                  <a:pt x="52269" y="15168"/>
                </a:cubicBezTo>
                <a:cubicBezTo>
                  <a:pt x="50612" y="15168"/>
                  <a:pt x="48716" y="15133"/>
                  <a:pt x="46533" y="15056"/>
                </a:cubicBezTo>
                <a:cubicBezTo>
                  <a:pt x="46029" y="15040"/>
                  <a:pt x="45496" y="15032"/>
                  <a:pt x="44937" y="15032"/>
                </a:cubicBezTo>
                <a:cubicBezTo>
                  <a:pt x="30753" y="15032"/>
                  <a:pt x="0" y="20127"/>
                  <a:pt x="0" y="20127"/>
                </a:cubicBezTo>
                <a:lnTo>
                  <a:pt x="208482" y="20127"/>
                </a:lnTo>
                <a:lnTo>
                  <a:pt x="208482" y="4215"/>
                </a:lnTo>
                <a:cubicBezTo>
                  <a:pt x="208482" y="4215"/>
                  <a:pt x="202035" y="1"/>
                  <a:pt x="1976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1494337" y="-129875"/>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57900" y="190450"/>
            <a:ext cx="2943494" cy="2847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txBox="1"/>
          <p:nvPr>
            <p:ph type="title"/>
          </p:nvPr>
        </p:nvSpPr>
        <p:spPr>
          <a:xfrm>
            <a:off x="713225" y="2385050"/>
            <a:ext cx="7717500" cy="132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8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2" name="Google Shape;292;p19"/>
          <p:cNvSpPr txBox="1"/>
          <p:nvPr>
            <p:ph hasCustomPrompt="1" idx="2" type="title"/>
          </p:nvPr>
        </p:nvSpPr>
        <p:spPr>
          <a:xfrm>
            <a:off x="3880500" y="1133800"/>
            <a:ext cx="1383000" cy="118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0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93" name="Google Shape;293;p19"/>
          <p:cNvSpPr txBox="1"/>
          <p:nvPr>
            <p:ph idx="3" type="ctrTitle"/>
          </p:nvPr>
        </p:nvSpPr>
        <p:spPr>
          <a:xfrm>
            <a:off x="713250" y="3579425"/>
            <a:ext cx="7717500" cy="411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5">
    <p:spTree>
      <p:nvGrpSpPr>
        <p:cNvPr id="294" name="Shape 294"/>
        <p:cNvGrpSpPr/>
        <p:nvPr/>
      </p:nvGrpSpPr>
      <p:grpSpPr>
        <a:xfrm>
          <a:off x="0" y="0"/>
          <a:ext cx="0" cy="0"/>
          <a:chOff x="0" y="0"/>
          <a:chExt cx="0" cy="0"/>
        </a:xfrm>
      </p:grpSpPr>
      <p:sp>
        <p:nvSpPr>
          <p:cNvPr id="295" name="Google Shape;295;p20"/>
          <p:cNvSpPr/>
          <p:nvPr/>
        </p:nvSpPr>
        <p:spPr>
          <a:xfrm flipH="1">
            <a:off x="-2130069" y="393157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p:nvPr/>
        </p:nvSpPr>
        <p:spPr>
          <a:xfrm>
            <a:off x="-830524" y="4299926"/>
            <a:ext cx="10432123" cy="2529277"/>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0"/>
          <p:cNvSpPr/>
          <p:nvPr/>
        </p:nvSpPr>
        <p:spPr>
          <a:xfrm>
            <a:off x="4449177" y="43651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
          <p:cNvSpPr/>
          <p:nvPr/>
        </p:nvSpPr>
        <p:spPr>
          <a:xfrm>
            <a:off x="5542760" y="193021"/>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txBox="1"/>
          <p:nvPr>
            <p:ph type="title"/>
          </p:nvPr>
        </p:nvSpPr>
        <p:spPr>
          <a:xfrm>
            <a:off x="821956" y="970775"/>
            <a:ext cx="3383400" cy="18882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00" name="Google Shape;300;p20"/>
          <p:cNvSpPr txBox="1"/>
          <p:nvPr>
            <p:ph idx="1" type="subTitle"/>
          </p:nvPr>
        </p:nvSpPr>
        <p:spPr>
          <a:xfrm>
            <a:off x="821950" y="2804175"/>
            <a:ext cx="3383400" cy="123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3"/>
          <p:cNvSpPr/>
          <p:nvPr/>
        </p:nvSpPr>
        <p:spPr>
          <a:xfrm>
            <a:off x="6731762" y="219700"/>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rot="10800000">
            <a:off x="6521475" y="-85082"/>
            <a:ext cx="1976562" cy="570305"/>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7723211" y="-85078"/>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3720231" y="39916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741350" y="4235675"/>
            <a:ext cx="10837030"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694320" y="409725"/>
            <a:ext cx="8703341" cy="841799"/>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txBox="1"/>
          <p:nvPr>
            <p:ph type="title"/>
          </p:nvPr>
        </p:nvSpPr>
        <p:spPr>
          <a:xfrm>
            <a:off x="2368500" y="1759975"/>
            <a:ext cx="5892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6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2" name="Google Shape;82;p3"/>
          <p:cNvSpPr txBox="1"/>
          <p:nvPr>
            <p:ph hasCustomPrompt="1" idx="2" type="title"/>
          </p:nvPr>
        </p:nvSpPr>
        <p:spPr>
          <a:xfrm>
            <a:off x="838625" y="1813250"/>
            <a:ext cx="1256100" cy="118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7000">
                <a:solidFill>
                  <a:schemeClr val="l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3" name="Google Shape;83;p3"/>
          <p:cNvSpPr txBox="1"/>
          <p:nvPr>
            <p:ph idx="3" type="ctrTitle"/>
          </p:nvPr>
        </p:nvSpPr>
        <p:spPr>
          <a:xfrm>
            <a:off x="2368500" y="2749075"/>
            <a:ext cx="5888700" cy="411600"/>
          </a:xfrm>
          <a:prstGeom prst="rect">
            <a:avLst/>
          </a:prstGeom>
        </p:spPr>
        <p:txBody>
          <a:bodyPr anchorCtr="0" anchor="t" bIns="91425" lIns="91425" spcFirstLastPara="1" rIns="91425" wrap="square" tIns="91425">
            <a:noAutofit/>
          </a:bodyPr>
          <a:lstStyle>
            <a:lvl1pPr lvl="0" rtl="0">
              <a:spcBef>
                <a:spcPts val="0"/>
              </a:spcBef>
              <a:spcAft>
                <a:spcPts val="0"/>
              </a:spcAft>
              <a:buSzPts val="4500"/>
              <a:buFont typeface="Murecho Black"/>
              <a:buNone/>
              <a:defRPr b="0" sz="1600">
                <a:solidFill>
                  <a:schemeClr val="dk1"/>
                </a:solidFill>
                <a:latin typeface="Raleway"/>
                <a:ea typeface="Raleway"/>
                <a:cs typeface="Raleway"/>
                <a:sym typeface="Raleway"/>
              </a:defRPr>
            </a:lvl1pPr>
            <a:lvl2pPr lvl="1" rtl="0" algn="ctr">
              <a:spcBef>
                <a:spcPts val="0"/>
              </a:spcBef>
              <a:spcAft>
                <a:spcPts val="0"/>
              </a:spcAft>
              <a:buSzPts val="4500"/>
              <a:buFont typeface="Murecho Black"/>
              <a:buNone/>
              <a:defRPr sz="4500">
                <a:latin typeface="Murecho Black"/>
                <a:ea typeface="Murecho Black"/>
                <a:cs typeface="Murecho Black"/>
                <a:sym typeface="Murecho Black"/>
              </a:defRPr>
            </a:lvl2pPr>
            <a:lvl3pPr lvl="2" rtl="0" algn="ctr">
              <a:spcBef>
                <a:spcPts val="0"/>
              </a:spcBef>
              <a:spcAft>
                <a:spcPts val="0"/>
              </a:spcAft>
              <a:buSzPts val="4500"/>
              <a:buFont typeface="Murecho Black"/>
              <a:buNone/>
              <a:defRPr sz="4500">
                <a:latin typeface="Murecho Black"/>
                <a:ea typeface="Murecho Black"/>
                <a:cs typeface="Murecho Black"/>
                <a:sym typeface="Murecho Black"/>
              </a:defRPr>
            </a:lvl3pPr>
            <a:lvl4pPr lvl="3" rtl="0" algn="ctr">
              <a:spcBef>
                <a:spcPts val="0"/>
              </a:spcBef>
              <a:spcAft>
                <a:spcPts val="0"/>
              </a:spcAft>
              <a:buSzPts val="4500"/>
              <a:buFont typeface="Murecho Black"/>
              <a:buNone/>
              <a:defRPr sz="4500">
                <a:latin typeface="Murecho Black"/>
                <a:ea typeface="Murecho Black"/>
                <a:cs typeface="Murecho Black"/>
                <a:sym typeface="Murecho Black"/>
              </a:defRPr>
            </a:lvl4pPr>
            <a:lvl5pPr lvl="4" rtl="0" algn="ctr">
              <a:spcBef>
                <a:spcPts val="0"/>
              </a:spcBef>
              <a:spcAft>
                <a:spcPts val="0"/>
              </a:spcAft>
              <a:buSzPts val="4500"/>
              <a:buFont typeface="Murecho Black"/>
              <a:buNone/>
              <a:defRPr sz="4500">
                <a:latin typeface="Murecho Black"/>
                <a:ea typeface="Murecho Black"/>
                <a:cs typeface="Murecho Black"/>
                <a:sym typeface="Murecho Black"/>
              </a:defRPr>
            </a:lvl5pPr>
            <a:lvl6pPr lvl="5" rtl="0" algn="ctr">
              <a:spcBef>
                <a:spcPts val="0"/>
              </a:spcBef>
              <a:spcAft>
                <a:spcPts val="0"/>
              </a:spcAft>
              <a:buSzPts val="4500"/>
              <a:buFont typeface="Murecho Black"/>
              <a:buNone/>
              <a:defRPr sz="4500">
                <a:latin typeface="Murecho Black"/>
                <a:ea typeface="Murecho Black"/>
                <a:cs typeface="Murecho Black"/>
                <a:sym typeface="Murecho Black"/>
              </a:defRPr>
            </a:lvl6pPr>
            <a:lvl7pPr lvl="6" rtl="0" algn="ctr">
              <a:spcBef>
                <a:spcPts val="0"/>
              </a:spcBef>
              <a:spcAft>
                <a:spcPts val="0"/>
              </a:spcAft>
              <a:buSzPts val="4500"/>
              <a:buFont typeface="Murecho Black"/>
              <a:buNone/>
              <a:defRPr sz="4500">
                <a:latin typeface="Murecho Black"/>
                <a:ea typeface="Murecho Black"/>
                <a:cs typeface="Murecho Black"/>
                <a:sym typeface="Murecho Black"/>
              </a:defRPr>
            </a:lvl7pPr>
            <a:lvl8pPr lvl="7" rtl="0" algn="ctr">
              <a:spcBef>
                <a:spcPts val="0"/>
              </a:spcBef>
              <a:spcAft>
                <a:spcPts val="0"/>
              </a:spcAft>
              <a:buSzPts val="4500"/>
              <a:buFont typeface="Murecho Black"/>
              <a:buNone/>
              <a:defRPr sz="4500">
                <a:latin typeface="Murecho Black"/>
                <a:ea typeface="Murecho Black"/>
                <a:cs typeface="Murecho Black"/>
                <a:sym typeface="Murecho Black"/>
              </a:defRPr>
            </a:lvl8pPr>
            <a:lvl9pPr lvl="8" rtl="0" algn="ctr">
              <a:spcBef>
                <a:spcPts val="0"/>
              </a:spcBef>
              <a:spcAft>
                <a:spcPts val="0"/>
              </a:spcAft>
              <a:buSzPts val="4500"/>
              <a:buFont typeface="Murecho Black"/>
              <a:buNone/>
              <a:defRPr sz="4500">
                <a:latin typeface="Murecho Black"/>
                <a:ea typeface="Murecho Black"/>
                <a:cs typeface="Murecho Black"/>
                <a:sym typeface="Murecho Black"/>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6">
    <p:spTree>
      <p:nvGrpSpPr>
        <p:cNvPr id="301" name="Shape 301"/>
        <p:cNvGrpSpPr/>
        <p:nvPr/>
      </p:nvGrpSpPr>
      <p:grpSpPr>
        <a:xfrm>
          <a:off x="0" y="0"/>
          <a:ext cx="0" cy="0"/>
          <a:chOff x="0" y="0"/>
          <a:chExt cx="0" cy="0"/>
        </a:xfrm>
      </p:grpSpPr>
      <p:sp>
        <p:nvSpPr>
          <p:cNvPr id="302" name="Google Shape;302;p21"/>
          <p:cNvSpPr/>
          <p:nvPr/>
        </p:nvSpPr>
        <p:spPr>
          <a:xfrm>
            <a:off x="6349987" y="-845563"/>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p:nvPr/>
        </p:nvSpPr>
        <p:spPr>
          <a:xfrm flipH="1" rot="10549186">
            <a:off x="-325351" y="-194968"/>
            <a:ext cx="2721360" cy="785201"/>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1"/>
          <p:cNvSpPr/>
          <p:nvPr/>
        </p:nvSpPr>
        <p:spPr>
          <a:xfrm>
            <a:off x="-350351" y="-232066"/>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p:nvPr/>
        </p:nvSpPr>
        <p:spPr>
          <a:xfrm>
            <a:off x="-3720231" y="39916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1"/>
          <p:cNvSpPr/>
          <p:nvPr/>
        </p:nvSpPr>
        <p:spPr>
          <a:xfrm>
            <a:off x="-741350" y="4235675"/>
            <a:ext cx="10837030"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
          <p:cNvSpPr/>
          <p:nvPr/>
        </p:nvSpPr>
        <p:spPr>
          <a:xfrm>
            <a:off x="6230185" y="688371"/>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1"/>
          <p:cNvSpPr txBox="1"/>
          <p:nvPr>
            <p:ph hasCustomPrompt="1" type="title"/>
          </p:nvPr>
        </p:nvSpPr>
        <p:spPr>
          <a:xfrm>
            <a:off x="2089200" y="845550"/>
            <a:ext cx="4965600" cy="568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09" name="Google Shape;309;p21"/>
          <p:cNvSpPr txBox="1"/>
          <p:nvPr>
            <p:ph idx="1" type="subTitle"/>
          </p:nvPr>
        </p:nvSpPr>
        <p:spPr>
          <a:xfrm>
            <a:off x="2090901" y="1381950"/>
            <a:ext cx="49620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0" name="Google Shape;310;p21"/>
          <p:cNvSpPr txBox="1"/>
          <p:nvPr>
            <p:ph hasCustomPrompt="1" idx="2" type="title"/>
          </p:nvPr>
        </p:nvSpPr>
        <p:spPr>
          <a:xfrm>
            <a:off x="2089200" y="1949150"/>
            <a:ext cx="4965600" cy="568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1" name="Google Shape;311;p21"/>
          <p:cNvSpPr txBox="1"/>
          <p:nvPr>
            <p:ph idx="3" type="subTitle"/>
          </p:nvPr>
        </p:nvSpPr>
        <p:spPr>
          <a:xfrm>
            <a:off x="2090901" y="2485550"/>
            <a:ext cx="49620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2" name="Google Shape;312;p21"/>
          <p:cNvSpPr txBox="1"/>
          <p:nvPr>
            <p:ph hasCustomPrompt="1" idx="4" type="title"/>
          </p:nvPr>
        </p:nvSpPr>
        <p:spPr>
          <a:xfrm>
            <a:off x="2089200" y="3052750"/>
            <a:ext cx="4965600" cy="568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3" name="Google Shape;313;p21"/>
          <p:cNvSpPr txBox="1"/>
          <p:nvPr>
            <p:ph idx="5" type="subTitle"/>
          </p:nvPr>
        </p:nvSpPr>
        <p:spPr>
          <a:xfrm>
            <a:off x="2090901" y="3589150"/>
            <a:ext cx="4962000" cy="41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11">
    <p:spTree>
      <p:nvGrpSpPr>
        <p:cNvPr id="314" name="Shape 314"/>
        <p:cNvGrpSpPr/>
        <p:nvPr/>
      </p:nvGrpSpPr>
      <p:grpSpPr>
        <a:xfrm>
          <a:off x="0" y="0"/>
          <a:ext cx="0" cy="0"/>
          <a:chOff x="0" y="0"/>
          <a:chExt cx="0" cy="0"/>
        </a:xfrm>
      </p:grpSpPr>
      <p:sp>
        <p:nvSpPr>
          <p:cNvPr id="315" name="Google Shape;315;p22"/>
          <p:cNvSpPr/>
          <p:nvPr/>
        </p:nvSpPr>
        <p:spPr>
          <a:xfrm>
            <a:off x="491600" y="3726325"/>
            <a:ext cx="814500" cy="8145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2"/>
          <p:cNvSpPr/>
          <p:nvPr/>
        </p:nvSpPr>
        <p:spPr>
          <a:xfrm flipH="1">
            <a:off x="-992700" y="3207650"/>
            <a:ext cx="2604375" cy="2548500"/>
          </a:xfrm>
          <a:custGeom>
            <a:rect b="b" l="l" r="r" t="t"/>
            <a:pathLst>
              <a:path extrusionOk="0" h="101940" w="104175">
                <a:moveTo>
                  <a:pt x="101172" y="0"/>
                </a:moveTo>
                <a:cubicBezTo>
                  <a:pt x="101172" y="0"/>
                  <a:pt x="96769" y="18813"/>
                  <a:pt x="82592" y="31189"/>
                </a:cubicBezTo>
                <a:cubicBezTo>
                  <a:pt x="69919" y="42252"/>
                  <a:pt x="56445" y="42839"/>
                  <a:pt x="53731" y="42839"/>
                </a:cubicBezTo>
                <a:cubicBezTo>
                  <a:pt x="53409" y="42839"/>
                  <a:pt x="53238" y="42831"/>
                  <a:pt x="53238" y="42831"/>
                </a:cubicBezTo>
                <a:cubicBezTo>
                  <a:pt x="61177" y="34658"/>
                  <a:pt x="68916" y="5971"/>
                  <a:pt x="68916" y="5971"/>
                </a:cubicBezTo>
                <a:lnTo>
                  <a:pt x="66681" y="5971"/>
                </a:lnTo>
                <a:cubicBezTo>
                  <a:pt x="66681" y="5971"/>
                  <a:pt x="59676" y="39628"/>
                  <a:pt x="34858" y="50670"/>
                </a:cubicBezTo>
                <a:cubicBezTo>
                  <a:pt x="10007" y="61677"/>
                  <a:pt x="0" y="79690"/>
                  <a:pt x="0" y="79690"/>
                </a:cubicBezTo>
                <a:lnTo>
                  <a:pt x="0" y="101940"/>
                </a:lnTo>
                <a:cubicBezTo>
                  <a:pt x="21982" y="57875"/>
                  <a:pt x="57208" y="53405"/>
                  <a:pt x="78856" y="39829"/>
                </a:cubicBezTo>
                <a:cubicBezTo>
                  <a:pt x="100472" y="26219"/>
                  <a:pt x="104174" y="0"/>
                  <a:pt x="10417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2"/>
          <p:cNvSpPr txBox="1"/>
          <p:nvPr>
            <p:ph idx="1" type="subTitle"/>
          </p:nvPr>
        </p:nvSpPr>
        <p:spPr>
          <a:xfrm>
            <a:off x="757169" y="2326813"/>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18" name="Google Shape;318;p22"/>
          <p:cNvSpPr txBox="1"/>
          <p:nvPr>
            <p:ph idx="2" type="subTitle"/>
          </p:nvPr>
        </p:nvSpPr>
        <p:spPr>
          <a:xfrm>
            <a:off x="757738" y="1932887"/>
            <a:ext cx="2175000" cy="504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19" name="Google Shape;319;p22"/>
          <p:cNvSpPr txBox="1"/>
          <p:nvPr>
            <p:ph idx="3" type="subTitle"/>
          </p:nvPr>
        </p:nvSpPr>
        <p:spPr>
          <a:xfrm>
            <a:off x="3465576" y="2326820"/>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0" name="Google Shape;320;p22"/>
          <p:cNvSpPr txBox="1"/>
          <p:nvPr>
            <p:ph idx="4" type="subTitle"/>
          </p:nvPr>
        </p:nvSpPr>
        <p:spPr>
          <a:xfrm>
            <a:off x="3463008" y="1932904"/>
            <a:ext cx="2175600" cy="504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1" name="Google Shape;321;p22"/>
          <p:cNvSpPr txBox="1"/>
          <p:nvPr>
            <p:ph idx="5" type="subTitle"/>
          </p:nvPr>
        </p:nvSpPr>
        <p:spPr>
          <a:xfrm>
            <a:off x="6168165" y="2326817"/>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2" name="Google Shape;322;p22"/>
          <p:cNvSpPr txBox="1"/>
          <p:nvPr>
            <p:ph idx="6" type="subTitle"/>
          </p:nvPr>
        </p:nvSpPr>
        <p:spPr>
          <a:xfrm>
            <a:off x="6168877" y="1932904"/>
            <a:ext cx="2175000" cy="504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3" name="Google Shape;323;p22"/>
          <p:cNvSpPr txBox="1"/>
          <p:nvPr>
            <p:ph idx="7" type="subTitle"/>
          </p:nvPr>
        </p:nvSpPr>
        <p:spPr>
          <a:xfrm>
            <a:off x="2119215" y="4090820"/>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4" name="Google Shape;324;p22"/>
          <p:cNvSpPr txBox="1"/>
          <p:nvPr>
            <p:ph idx="8" type="subTitle"/>
          </p:nvPr>
        </p:nvSpPr>
        <p:spPr>
          <a:xfrm>
            <a:off x="2119665" y="3690961"/>
            <a:ext cx="2175300" cy="502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5" name="Google Shape;325;p22"/>
          <p:cNvSpPr txBox="1"/>
          <p:nvPr>
            <p:ph idx="9" type="subTitle"/>
          </p:nvPr>
        </p:nvSpPr>
        <p:spPr>
          <a:xfrm>
            <a:off x="4848585" y="4090827"/>
            <a:ext cx="2176200" cy="59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26" name="Google Shape;326;p22"/>
          <p:cNvSpPr txBox="1"/>
          <p:nvPr>
            <p:ph idx="13" type="subTitle"/>
          </p:nvPr>
        </p:nvSpPr>
        <p:spPr>
          <a:xfrm>
            <a:off x="4848885" y="3690399"/>
            <a:ext cx="2175600" cy="502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27" name="Google Shape;327;p22"/>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_1">
    <p:spTree>
      <p:nvGrpSpPr>
        <p:cNvPr id="328" name="Shape 328"/>
        <p:cNvGrpSpPr/>
        <p:nvPr/>
      </p:nvGrpSpPr>
      <p:grpSpPr>
        <a:xfrm>
          <a:off x="0" y="0"/>
          <a:ext cx="0" cy="0"/>
          <a:chOff x="0" y="0"/>
          <a:chExt cx="0" cy="0"/>
        </a:xfrm>
      </p:grpSpPr>
      <p:sp>
        <p:nvSpPr>
          <p:cNvPr id="329" name="Google Shape;329;p23"/>
          <p:cNvSpPr/>
          <p:nvPr/>
        </p:nvSpPr>
        <p:spPr>
          <a:xfrm>
            <a:off x="-599219" y="-59930"/>
            <a:ext cx="1330704" cy="2843428"/>
          </a:xfrm>
          <a:custGeom>
            <a:rect b="b" l="l" r="r" t="t"/>
            <a:pathLst>
              <a:path extrusionOk="0" h="24682" w="11551">
                <a:moveTo>
                  <a:pt x="10913" y="0"/>
                </a:moveTo>
                <a:cubicBezTo>
                  <a:pt x="7812" y="15897"/>
                  <a:pt x="0" y="19088"/>
                  <a:pt x="0" y="19088"/>
                </a:cubicBezTo>
                <a:lnTo>
                  <a:pt x="0" y="24681"/>
                </a:lnTo>
                <a:cubicBezTo>
                  <a:pt x="10913" y="14590"/>
                  <a:pt x="11551" y="0"/>
                  <a:pt x="115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p:nvPr/>
        </p:nvSpPr>
        <p:spPr>
          <a:xfrm>
            <a:off x="-602675" y="-59930"/>
            <a:ext cx="3834400" cy="857913"/>
          </a:xfrm>
          <a:custGeom>
            <a:rect b="b" l="l" r="r" t="t"/>
            <a:pathLst>
              <a:path extrusionOk="0" h="7447" w="33284">
                <a:moveTo>
                  <a:pt x="0" y="0"/>
                </a:moveTo>
                <a:lnTo>
                  <a:pt x="0" y="5562"/>
                </a:lnTo>
                <a:lnTo>
                  <a:pt x="6535" y="5562"/>
                </a:lnTo>
                <a:cubicBezTo>
                  <a:pt x="7477" y="5562"/>
                  <a:pt x="8480" y="7447"/>
                  <a:pt x="11550" y="7447"/>
                </a:cubicBezTo>
                <a:cubicBezTo>
                  <a:pt x="14620" y="7447"/>
                  <a:pt x="16687" y="5198"/>
                  <a:pt x="19180" y="4651"/>
                </a:cubicBezTo>
                <a:cubicBezTo>
                  <a:pt x="21703" y="4134"/>
                  <a:pt x="31156" y="4590"/>
                  <a:pt x="32220" y="3739"/>
                </a:cubicBezTo>
                <a:cubicBezTo>
                  <a:pt x="33283" y="2918"/>
                  <a:pt x="33071" y="547"/>
                  <a:pt x="3222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p:nvPr/>
        </p:nvSpPr>
        <p:spPr>
          <a:xfrm flipH="1">
            <a:off x="-2146683" y="4457700"/>
            <a:ext cx="12103957" cy="263775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3"/>
          <p:cNvSpPr/>
          <p:nvPr/>
        </p:nvSpPr>
        <p:spPr>
          <a:xfrm>
            <a:off x="45875" y="4624263"/>
            <a:ext cx="686325" cy="853125"/>
          </a:xfrm>
          <a:custGeom>
            <a:rect b="b" l="l" r="r" t="t"/>
            <a:pathLst>
              <a:path extrusionOk="0" h="34125" w="27453">
                <a:moveTo>
                  <a:pt x="26252" y="1"/>
                </a:moveTo>
                <a:cubicBezTo>
                  <a:pt x="23850" y="3737"/>
                  <a:pt x="17646" y="10041"/>
                  <a:pt x="17646" y="10041"/>
                </a:cubicBezTo>
                <a:cubicBezTo>
                  <a:pt x="8473" y="8740"/>
                  <a:pt x="600" y="534"/>
                  <a:pt x="600" y="534"/>
                </a:cubicBezTo>
                <a:lnTo>
                  <a:pt x="0" y="1101"/>
                </a:lnTo>
                <a:cubicBezTo>
                  <a:pt x="3336" y="8106"/>
                  <a:pt x="15144" y="11709"/>
                  <a:pt x="15144" y="11709"/>
                </a:cubicBezTo>
                <a:cubicBezTo>
                  <a:pt x="14177" y="14578"/>
                  <a:pt x="8640" y="34125"/>
                  <a:pt x="8640" y="34125"/>
                </a:cubicBezTo>
                <a:lnTo>
                  <a:pt x="16478" y="33958"/>
                </a:lnTo>
                <a:cubicBezTo>
                  <a:pt x="16478" y="33958"/>
                  <a:pt x="18280" y="16546"/>
                  <a:pt x="18280" y="13510"/>
                </a:cubicBezTo>
                <a:cubicBezTo>
                  <a:pt x="18313" y="10408"/>
                  <a:pt x="27453" y="901"/>
                  <a:pt x="27453" y="901"/>
                </a:cubicBezTo>
                <a:lnTo>
                  <a:pt x="2625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p:nvPr/>
        </p:nvSpPr>
        <p:spPr>
          <a:xfrm>
            <a:off x="536225" y="4630938"/>
            <a:ext cx="116775" cy="100925"/>
          </a:xfrm>
          <a:custGeom>
            <a:rect b="b" l="l" r="r" t="t"/>
            <a:pathLst>
              <a:path extrusionOk="0" h="4037" w="4671">
                <a:moveTo>
                  <a:pt x="0" y="0"/>
                </a:moveTo>
                <a:cubicBezTo>
                  <a:pt x="400" y="2002"/>
                  <a:pt x="4070" y="4037"/>
                  <a:pt x="4070" y="4037"/>
                </a:cubicBezTo>
                <a:lnTo>
                  <a:pt x="4670" y="3103"/>
                </a:lnTo>
                <a:cubicBezTo>
                  <a:pt x="1835" y="2569"/>
                  <a:pt x="534" y="0"/>
                  <a:pt x="5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3"/>
          <p:cNvSpPr/>
          <p:nvPr/>
        </p:nvSpPr>
        <p:spPr>
          <a:xfrm>
            <a:off x="0" y="4352413"/>
            <a:ext cx="1195875" cy="312000"/>
          </a:xfrm>
          <a:custGeom>
            <a:rect b="b" l="l" r="r" t="t"/>
            <a:pathLst>
              <a:path extrusionOk="0" h="12480" w="47835">
                <a:moveTo>
                  <a:pt x="19181" y="0"/>
                </a:moveTo>
                <a:cubicBezTo>
                  <a:pt x="13143" y="0"/>
                  <a:pt x="11275" y="5304"/>
                  <a:pt x="8506" y="6571"/>
                </a:cubicBezTo>
                <a:cubicBezTo>
                  <a:pt x="7893" y="6868"/>
                  <a:pt x="7283" y="6976"/>
                  <a:pt x="6681" y="6976"/>
                </a:cubicBezTo>
                <a:cubicBezTo>
                  <a:pt x="5036" y="6976"/>
                  <a:pt x="3454" y="6167"/>
                  <a:pt x="2043" y="6167"/>
                </a:cubicBezTo>
                <a:cubicBezTo>
                  <a:pt x="1526" y="6167"/>
                  <a:pt x="1033" y="6275"/>
                  <a:pt x="567" y="6571"/>
                </a:cubicBezTo>
                <a:cubicBezTo>
                  <a:pt x="401" y="6705"/>
                  <a:pt x="167" y="6805"/>
                  <a:pt x="0" y="6905"/>
                </a:cubicBezTo>
                <a:lnTo>
                  <a:pt x="0" y="12409"/>
                </a:lnTo>
                <a:cubicBezTo>
                  <a:pt x="734" y="12476"/>
                  <a:pt x="1435" y="12476"/>
                  <a:pt x="2135" y="12476"/>
                </a:cubicBezTo>
                <a:lnTo>
                  <a:pt x="3570" y="12476"/>
                </a:lnTo>
                <a:cubicBezTo>
                  <a:pt x="4077" y="12479"/>
                  <a:pt x="4589" y="12480"/>
                  <a:pt x="5104" y="12480"/>
                </a:cubicBezTo>
                <a:cubicBezTo>
                  <a:pt x="10545" y="12480"/>
                  <a:pt x="16370" y="12325"/>
                  <a:pt x="21916" y="12142"/>
                </a:cubicBezTo>
                <a:cubicBezTo>
                  <a:pt x="22150" y="12075"/>
                  <a:pt x="22416" y="12075"/>
                  <a:pt x="22650" y="12075"/>
                </a:cubicBezTo>
                <a:cubicBezTo>
                  <a:pt x="24318" y="12009"/>
                  <a:pt x="25919" y="11975"/>
                  <a:pt x="27487" y="11875"/>
                </a:cubicBezTo>
                <a:cubicBezTo>
                  <a:pt x="28120" y="11842"/>
                  <a:pt x="28754" y="11842"/>
                  <a:pt x="29355" y="11809"/>
                </a:cubicBezTo>
                <a:cubicBezTo>
                  <a:pt x="39829" y="11241"/>
                  <a:pt x="47835" y="10674"/>
                  <a:pt x="47835" y="10674"/>
                </a:cubicBezTo>
                <a:cubicBezTo>
                  <a:pt x="47835" y="9474"/>
                  <a:pt x="41430" y="4703"/>
                  <a:pt x="38661" y="4036"/>
                </a:cubicBezTo>
                <a:cubicBezTo>
                  <a:pt x="38373" y="3962"/>
                  <a:pt x="38075" y="3929"/>
                  <a:pt x="37770" y="3929"/>
                </a:cubicBezTo>
                <a:cubicBezTo>
                  <a:pt x="35182" y="3929"/>
                  <a:pt x="32008" y="6331"/>
                  <a:pt x="28487" y="6838"/>
                </a:cubicBezTo>
                <a:cubicBezTo>
                  <a:pt x="28351" y="6857"/>
                  <a:pt x="28218" y="6866"/>
                  <a:pt x="28088" y="6866"/>
                </a:cubicBezTo>
                <a:cubicBezTo>
                  <a:pt x="24493" y="6866"/>
                  <a:pt x="23173" y="0"/>
                  <a:pt x="19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3"/>
          <p:cNvSpPr txBox="1"/>
          <p:nvPr>
            <p:ph hasCustomPrompt="1" type="title"/>
          </p:nvPr>
        </p:nvSpPr>
        <p:spPr>
          <a:xfrm>
            <a:off x="713825" y="2578875"/>
            <a:ext cx="2277000" cy="550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25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36" name="Google Shape;336;p23"/>
          <p:cNvSpPr txBox="1"/>
          <p:nvPr>
            <p:ph idx="1" type="subTitle"/>
          </p:nvPr>
        </p:nvSpPr>
        <p:spPr>
          <a:xfrm>
            <a:off x="714875" y="3097750"/>
            <a:ext cx="2274900" cy="117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7" name="Google Shape;337;p23"/>
          <p:cNvSpPr txBox="1"/>
          <p:nvPr>
            <p:ph hasCustomPrompt="1" idx="2" type="title"/>
          </p:nvPr>
        </p:nvSpPr>
        <p:spPr>
          <a:xfrm>
            <a:off x="3431238" y="2578875"/>
            <a:ext cx="2277600" cy="550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25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38" name="Google Shape;338;p23"/>
          <p:cNvSpPr txBox="1"/>
          <p:nvPr>
            <p:ph idx="3" type="subTitle"/>
          </p:nvPr>
        </p:nvSpPr>
        <p:spPr>
          <a:xfrm>
            <a:off x="3434300" y="3097750"/>
            <a:ext cx="2275800" cy="117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9" name="Google Shape;339;p23"/>
          <p:cNvSpPr txBox="1"/>
          <p:nvPr>
            <p:ph hasCustomPrompt="1" idx="4" type="title"/>
          </p:nvPr>
        </p:nvSpPr>
        <p:spPr>
          <a:xfrm>
            <a:off x="6153725" y="2578875"/>
            <a:ext cx="2277000" cy="550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2500">
                <a:solidFill>
                  <a:schemeClr val="accent4"/>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40" name="Google Shape;340;p23"/>
          <p:cNvSpPr txBox="1"/>
          <p:nvPr>
            <p:ph idx="5" type="subTitle"/>
          </p:nvPr>
        </p:nvSpPr>
        <p:spPr>
          <a:xfrm>
            <a:off x="6154625" y="3097750"/>
            <a:ext cx="2275200" cy="117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1" name="Google Shape;341;p23"/>
          <p:cNvSpPr txBox="1"/>
          <p:nvPr>
            <p:ph idx="6"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7">
    <p:spTree>
      <p:nvGrpSpPr>
        <p:cNvPr id="342" name="Shape 342"/>
        <p:cNvGrpSpPr/>
        <p:nvPr/>
      </p:nvGrpSpPr>
      <p:grpSpPr>
        <a:xfrm>
          <a:off x="0" y="0"/>
          <a:ext cx="0" cy="0"/>
          <a:chOff x="0" y="0"/>
          <a:chExt cx="0" cy="0"/>
        </a:xfrm>
      </p:grpSpPr>
      <p:sp>
        <p:nvSpPr>
          <p:cNvPr id="343" name="Google Shape;343;p24"/>
          <p:cNvSpPr/>
          <p:nvPr/>
        </p:nvSpPr>
        <p:spPr>
          <a:xfrm flipH="1">
            <a:off x="-815998" y="4244541"/>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4" name="Google Shape;344;p24"/>
          <p:cNvGrpSpPr/>
          <p:nvPr/>
        </p:nvGrpSpPr>
        <p:grpSpPr>
          <a:xfrm>
            <a:off x="2322841" y="3848539"/>
            <a:ext cx="797241" cy="909025"/>
            <a:chOff x="7832012" y="3736464"/>
            <a:chExt cx="402301" cy="458733"/>
          </a:xfrm>
        </p:grpSpPr>
        <p:sp>
          <p:nvSpPr>
            <p:cNvPr id="345" name="Google Shape;345;p24"/>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7866851" y="3862974"/>
              <a:ext cx="144492" cy="327823"/>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8137863" y="3832538"/>
              <a:ext cx="17603" cy="35202"/>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4"/>
            <p:cNvSpPr/>
            <p:nvPr/>
          </p:nvSpPr>
          <p:spPr>
            <a:xfrm>
              <a:off x="8094222" y="3937413"/>
              <a:ext cx="26405"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p:nvPr/>
          </p:nvSpPr>
          <p:spPr>
            <a:xfrm>
              <a:off x="8085421" y="3981049"/>
              <a:ext cx="13202" cy="35202"/>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4"/>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4"/>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p:nvPr/>
          </p:nvSpPr>
          <p:spPr>
            <a:xfrm>
              <a:off x="7836413" y="3941813"/>
              <a:ext cx="39607" cy="35202"/>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4"/>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24"/>
          <p:cNvSpPr txBox="1"/>
          <p:nvPr>
            <p:ph type="title"/>
          </p:nvPr>
        </p:nvSpPr>
        <p:spPr>
          <a:xfrm>
            <a:off x="713225" y="888725"/>
            <a:ext cx="3557100" cy="1007100"/>
          </a:xfrm>
          <a:prstGeom prst="rect">
            <a:avLst/>
          </a:prstGeom>
        </p:spPr>
        <p:txBody>
          <a:bodyPr anchorCtr="0" anchor="t" bIns="91425" lIns="91425" spcFirstLastPara="1" rIns="91425" wrap="square" tIns="91425">
            <a:noAutofit/>
          </a:bodyPr>
          <a:lstStyle>
            <a:lvl1pPr lvl="0" rtl="0">
              <a:lnSpc>
                <a:spcPct val="80000"/>
              </a:lnSpc>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69" name="Google Shape;369;p24"/>
          <p:cNvSpPr txBox="1"/>
          <p:nvPr>
            <p:ph idx="1" type="subTitle"/>
          </p:nvPr>
        </p:nvSpPr>
        <p:spPr>
          <a:xfrm>
            <a:off x="713225" y="1918000"/>
            <a:ext cx="3560100" cy="171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70" name="Google Shape;370;p24"/>
          <p:cNvSpPr/>
          <p:nvPr/>
        </p:nvSpPr>
        <p:spPr>
          <a:xfrm>
            <a:off x="4572000" y="121293"/>
            <a:ext cx="4323836" cy="418207"/>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_1">
    <p:spTree>
      <p:nvGrpSpPr>
        <p:cNvPr id="371" name="Shape 371"/>
        <p:cNvGrpSpPr/>
        <p:nvPr/>
      </p:nvGrpSpPr>
      <p:grpSpPr>
        <a:xfrm>
          <a:off x="0" y="0"/>
          <a:ext cx="0" cy="0"/>
          <a:chOff x="0" y="0"/>
          <a:chExt cx="0" cy="0"/>
        </a:xfrm>
      </p:grpSpPr>
      <p:sp>
        <p:nvSpPr>
          <p:cNvPr id="372" name="Google Shape;372;p25"/>
          <p:cNvSpPr/>
          <p:nvPr/>
        </p:nvSpPr>
        <p:spPr>
          <a:xfrm>
            <a:off x="-2185166" y="4235675"/>
            <a:ext cx="9868616"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25"/>
          <p:cNvGrpSpPr/>
          <p:nvPr/>
        </p:nvGrpSpPr>
        <p:grpSpPr>
          <a:xfrm flipH="1">
            <a:off x="5262707" y="3968740"/>
            <a:ext cx="4056389" cy="1676889"/>
            <a:chOff x="43067" y="3768434"/>
            <a:chExt cx="3636387" cy="1503397"/>
          </a:xfrm>
        </p:grpSpPr>
        <p:sp>
          <p:nvSpPr>
            <p:cNvPr id="374" name="Google Shape;374;p25"/>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5"/>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25"/>
          <p:cNvSpPr txBox="1"/>
          <p:nvPr>
            <p:ph type="title"/>
          </p:nvPr>
        </p:nvSpPr>
        <p:spPr>
          <a:xfrm>
            <a:off x="4224700" y="886975"/>
            <a:ext cx="3585000" cy="1135500"/>
          </a:xfrm>
          <a:prstGeom prst="rect">
            <a:avLst/>
          </a:prstGeom>
        </p:spPr>
        <p:txBody>
          <a:bodyPr anchorCtr="0" anchor="t" bIns="91425" lIns="91425" spcFirstLastPara="1" rIns="91425" wrap="square" tIns="91425">
            <a:noAutofit/>
          </a:bodyPr>
          <a:lstStyle>
            <a:lvl1pPr lvl="0" rtl="0" algn="r">
              <a:lnSpc>
                <a:spcPct val="80000"/>
              </a:lnSpc>
              <a:spcBef>
                <a:spcPts val="0"/>
              </a:spcBef>
              <a:spcAft>
                <a:spcPts val="0"/>
              </a:spcAft>
              <a:buSzPts val="3600"/>
              <a:buNone/>
              <a:defRPr/>
            </a:lvl1pPr>
            <a:lvl2pPr lvl="1" rtl="0" algn="r">
              <a:spcBef>
                <a:spcPts val="0"/>
              </a:spcBef>
              <a:spcAft>
                <a:spcPts val="0"/>
              </a:spcAft>
              <a:buSzPts val="3600"/>
              <a:buNone/>
              <a:defRPr/>
            </a:lvl2pPr>
            <a:lvl3pPr lvl="2" rtl="0" algn="r">
              <a:spcBef>
                <a:spcPts val="0"/>
              </a:spcBef>
              <a:spcAft>
                <a:spcPts val="0"/>
              </a:spcAft>
              <a:buSzPts val="3600"/>
              <a:buNone/>
              <a:defRPr/>
            </a:lvl3pPr>
            <a:lvl4pPr lvl="3" rtl="0" algn="r">
              <a:spcBef>
                <a:spcPts val="0"/>
              </a:spcBef>
              <a:spcAft>
                <a:spcPts val="0"/>
              </a:spcAft>
              <a:buSzPts val="3600"/>
              <a:buNone/>
              <a:defRPr/>
            </a:lvl4pPr>
            <a:lvl5pPr lvl="4" rtl="0" algn="r">
              <a:spcBef>
                <a:spcPts val="0"/>
              </a:spcBef>
              <a:spcAft>
                <a:spcPts val="0"/>
              </a:spcAft>
              <a:buSzPts val="3600"/>
              <a:buNone/>
              <a:defRPr/>
            </a:lvl5pPr>
            <a:lvl6pPr lvl="5" rtl="0" algn="r">
              <a:spcBef>
                <a:spcPts val="0"/>
              </a:spcBef>
              <a:spcAft>
                <a:spcPts val="0"/>
              </a:spcAft>
              <a:buSzPts val="3600"/>
              <a:buNone/>
              <a:defRPr/>
            </a:lvl6pPr>
            <a:lvl7pPr lvl="6" rtl="0" algn="r">
              <a:spcBef>
                <a:spcPts val="0"/>
              </a:spcBef>
              <a:spcAft>
                <a:spcPts val="0"/>
              </a:spcAft>
              <a:buSzPts val="3600"/>
              <a:buNone/>
              <a:defRPr/>
            </a:lvl7pPr>
            <a:lvl8pPr lvl="7" rtl="0" algn="r">
              <a:spcBef>
                <a:spcPts val="0"/>
              </a:spcBef>
              <a:spcAft>
                <a:spcPts val="0"/>
              </a:spcAft>
              <a:buSzPts val="3600"/>
              <a:buNone/>
              <a:defRPr/>
            </a:lvl8pPr>
            <a:lvl9pPr lvl="8" rtl="0" algn="r">
              <a:spcBef>
                <a:spcPts val="0"/>
              </a:spcBef>
              <a:spcAft>
                <a:spcPts val="0"/>
              </a:spcAft>
              <a:buSzPts val="3600"/>
              <a:buNone/>
              <a:defRPr/>
            </a:lvl9pPr>
          </a:lstStyle>
          <a:p/>
        </p:txBody>
      </p:sp>
      <p:sp>
        <p:nvSpPr>
          <p:cNvPr id="377" name="Google Shape;377;p25"/>
          <p:cNvSpPr txBox="1"/>
          <p:nvPr>
            <p:ph idx="1" type="subTitle"/>
          </p:nvPr>
        </p:nvSpPr>
        <p:spPr>
          <a:xfrm>
            <a:off x="4228995" y="1916250"/>
            <a:ext cx="3580800" cy="167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8">
    <p:spTree>
      <p:nvGrpSpPr>
        <p:cNvPr id="378" name="Shape 378"/>
        <p:cNvGrpSpPr/>
        <p:nvPr/>
      </p:nvGrpSpPr>
      <p:grpSpPr>
        <a:xfrm>
          <a:off x="0" y="0"/>
          <a:ext cx="0" cy="0"/>
          <a:chOff x="0" y="0"/>
          <a:chExt cx="0" cy="0"/>
        </a:xfrm>
      </p:grpSpPr>
      <p:sp>
        <p:nvSpPr>
          <p:cNvPr id="379" name="Google Shape;379;p26"/>
          <p:cNvSpPr/>
          <p:nvPr/>
        </p:nvSpPr>
        <p:spPr>
          <a:xfrm flipH="1">
            <a:off x="-289074" y="4666625"/>
            <a:ext cx="9548999"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p:nvPr/>
        </p:nvSpPr>
        <p:spPr>
          <a:xfrm>
            <a:off x="-208900" y="3209182"/>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p:nvPr/>
        </p:nvSpPr>
        <p:spPr>
          <a:xfrm flipH="1">
            <a:off x="-2608325" y="2247813"/>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txBox="1"/>
          <p:nvPr>
            <p:ph idx="1" type="subTitle"/>
          </p:nvPr>
        </p:nvSpPr>
        <p:spPr>
          <a:xfrm>
            <a:off x="1593587" y="3505100"/>
            <a:ext cx="2838600" cy="64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83" name="Google Shape;383;p26"/>
          <p:cNvSpPr txBox="1"/>
          <p:nvPr>
            <p:ph idx="2" type="subTitle"/>
          </p:nvPr>
        </p:nvSpPr>
        <p:spPr>
          <a:xfrm>
            <a:off x="1594937" y="2983075"/>
            <a:ext cx="2835900" cy="522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84" name="Google Shape;384;p26"/>
          <p:cNvSpPr txBox="1"/>
          <p:nvPr>
            <p:ph idx="3" type="subTitle"/>
          </p:nvPr>
        </p:nvSpPr>
        <p:spPr>
          <a:xfrm>
            <a:off x="4710562" y="3505100"/>
            <a:ext cx="2838600" cy="64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85" name="Google Shape;385;p26"/>
          <p:cNvSpPr txBox="1"/>
          <p:nvPr>
            <p:ph idx="4" type="subTitle"/>
          </p:nvPr>
        </p:nvSpPr>
        <p:spPr>
          <a:xfrm>
            <a:off x="4711912" y="2983075"/>
            <a:ext cx="2835900" cy="5220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386" name="Google Shape;386;p26"/>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8_2">
    <p:spTree>
      <p:nvGrpSpPr>
        <p:cNvPr id="387" name="Shape 387"/>
        <p:cNvGrpSpPr/>
        <p:nvPr/>
      </p:nvGrpSpPr>
      <p:grpSpPr>
        <a:xfrm>
          <a:off x="0" y="0"/>
          <a:ext cx="0" cy="0"/>
          <a:chOff x="0" y="0"/>
          <a:chExt cx="0" cy="0"/>
        </a:xfrm>
      </p:grpSpPr>
      <p:grpSp>
        <p:nvGrpSpPr>
          <p:cNvPr id="388" name="Google Shape;388;p27"/>
          <p:cNvGrpSpPr/>
          <p:nvPr/>
        </p:nvGrpSpPr>
        <p:grpSpPr>
          <a:xfrm>
            <a:off x="3150916" y="4164414"/>
            <a:ext cx="797241" cy="909025"/>
            <a:chOff x="7832012" y="3736464"/>
            <a:chExt cx="402301" cy="458733"/>
          </a:xfrm>
        </p:grpSpPr>
        <p:sp>
          <p:nvSpPr>
            <p:cNvPr id="389" name="Google Shape;389;p27"/>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7"/>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7"/>
            <p:cNvSpPr/>
            <p:nvPr/>
          </p:nvSpPr>
          <p:spPr>
            <a:xfrm>
              <a:off x="7866851" y="3862974"/>
              <a:ext cx="144492" cy="327823"/>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8137863" y="3832538"/>
              <a:ext cx="17603" cy="35202"/>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a:off x="8094222" y="3937413"/>
              <a:ext cx="26405"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8085421" y="3981049"/>
              <a:ext cx="13202" cy="35202"/>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a:off x="7836413" y="3941813"/>
              <a:ext cx="39607" cy="35202"/>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27"/>
          <p:cNvGrpSpPr/>
          <p:nvPr/>
        </p:nvGrpSpPr>
        <p:grpSpPr>
          <a:xfrm flipH="1">
            <a:off x="6042046" y="3475987"/>
            <a:ext cx="5174215" cy="2161485"/>
            <a:chOff x="43067" y="3752654"/>
            <a:chExt cx="3636387" cy="1519177"/>
          </a:xfrm>
        </p:grpSpPr>
        <p:sp>
          <p:nvSpPr>
            <p:cNvPr id="413" name="Google Shape;413;p27"/>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7"/>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7"/>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7"/>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7"/>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7"/>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7"/>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27"/>
          <p:cNvSpPr/>
          <p:nvPr/>
        </p:nvSpPr>
        <p:spPr>
          <a:xfrm flipH="1">
            <a:off x="-309148" y="42889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txBox="1"/>
          <p:nvPr>
            <p:ph idx="1" type="subTitle"/>
          </p:nvPr>
        </p:nvSpPr>
        <p:spPr>
          <a:xfrm>
            <a:off x="3577944" y="1652575"/>
            <a:ext cx="4502700" cy="9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sz="1600"/>
            </a:lvl1pPr>
            <a:lvl2pPr lvl="1" rtl="0" algn="r">
              <a:lnSpc>
                <a:spcPct val="100000"/>
              </a:lnSpc>
              <a:spcBef>
                <a:spcPts val="0"/>
              </a:spcBef>
              <a:spcAft>
                <a:spcPts val="0"/>
              </a:spcAft>
              <a:buSzPts val="1600"/>
              <a:buChar char="○"/>
              <a:defRPr sz="1600"/>
            </a:lvl2pPr>
            <a:lvl3pPr lvl="2" rtl="0" algn="r">
              <a:lnSpc>
                <a:spcPct val="100000"/>
              </a:lnSpc>
              <a:spcBef>
                <a:spcPts val="0"/>
              </a:spcBef>
              <a:spcAft>
                <a:spcPts val="0"/>
              </a:spcAft>
              <a:buSzPts val="1600"/>
              <a:buChar char="■"/>
              <a:defRPr sz="1600"/>
            </a:lvl3pPr>
            <a:lvl4pPr lvl="3" rtl="0" algn="r">
              <a:lnSpc>
                <a:spcPct val="100000"/>
              </a:lnSpc>
              <a:spcBef>
                <a:spcPts val="0"/>
              </a:spcBef>
              <a:spcAft>
                <a:spcPts val="0"/>
              </a:spcAft>
              <a:buSzPts val="1600"/>
              <a:buChar char="●"/>
              <a:defRPr sz="1600"/>
            </a:lvl4pPr>
            <a:lvl5pPr lvl="4" rtl="0" algn="r">
              <a:lnSpc>
                <a:spcPct val="100000"/>
              </a:lnSpc>
              <a:spcBef>
                <a:spcPts val="0"/>
              </a:spcBef>
              <a:spcAft>
                <a:spcPts val="0"/>
              </a:spcAft>
              <a:buSzPts val="1600"/>
              <a:buChar char="○"/>
              <a:defRPr sz="1600"/>
            </a:lvl5pPr>
            <a:lvl6pPr lvl="5" rtl="0" algn="r">
              <a:lnSpc>
                <a:spcPct val="100000"/>
              </a:lnSpc>
              <a:spcBef>
                <a:spcPts val="0"/>
              </a:spcBef>
              <a:spcAft>
                <a:spcPts val="0"/>
              </a:spcAft>
              <a:buSzPts val="1600"/>
              <a:buChar char="■"/>
              <a:defRPr sz="1600"/>
            </a:lvl6pPr>
            <a:lvl7pPr lvl="6" rtl="0" algn="r">
              <a:lnSpc>
                <a:spcPct val="100000"/>
              </a:lnSpc>
              <a:spcBef>
                <a:spcPts val="0"/>
              </a:spcBef>
              <a:spcAft>
                <a:spcPts val="0"/>
              </a:spcAft>
              <a:buSzPts val="1600"/>
              <a:buChar char="●"/>
              <a:defRPr sz="1600"/>
            </a:lvl7pPr>
            <a:lvl8pPr lvl="7" rtl="0" algn="r">
              <a:lnSpc>
                <a:spcPct val="100000"/>
              </a:lnSpc>
              <a:spcBef>
                <a:spcPts val="0"/>
              </a:spcBef>
              <a:spcAft>
                <a:spcPts val="0"/>
              </a:spcAft>
              <a:buSzPts val="1600"/>
              <a:buChar char="○"/>
              <a:defRPr sz="1600"/>
            </a:lvl8pPr>
            <a:lvl9pPr lvl="8" rtl="0" algn="r">
              <a:lnSpc>
                <a:spcPct val="100000"/>
              </a:lnSpc>
              <a:spcBef>
                <a:spcPts val="0"/>
              </a:spcBef>
              <a:spcAft>
                <a:spcPts val="0"/>
              </a:spcAft>
              <a:buSzPts val="1600"/>
              <a:buChar char="■"/>
              <a:defRPr sz="1600"/>
            </a:lvl9pPr>
          </a:lstStyle>
          <a:p/>
        </p:txBody>
      </p:sp>
      <p:sp>
        <p:nvSpPr>
          <p:cNvPr id="446" name="Google Shape;446;p27"/>
          <p:cNvSpPr txBox="1"/>
          <p:nvPr>
            <p:ph idx="2" type="subTitle"/>
          </p:nvPr>
        </p:nvSpPr>
        <p:spPr>
          <a:xfrm>
            <a:off x="1063356" y="1653475"/>
            <a:ext cx="1324800" cy="93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447" name="Google Shape;447;p27"/>
          <p:cNvSpPr txBox="1"/>
          <p:nvPr>
            <p:ph idx="3" type="subTitle"/>
          </p:nvPr>
        </p:nvSpPr>
        <p:spPr>
          <a:xfrm>
            <a:off x="3577944" y="2810125"/>
            <a:ext cx="4502700" cy="9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sz="1600"/>
            </a:lvl1pPr>
            <a:lvl2pPr lvl="1" rtl="0" algn="r">
              <a:lnSpc>
                <a:spcPct val="100000"/>
              </a:lnSpc>
              <a:spcBef>
                <a:spcPts val="0"/>
              </a:spcBef>
              <a:spcAft>
                <a:spcPts val="0"/>
              </a:spcAft>
              <a:buSzPts val="1600"/>
              <a:buChar char="○"/>
              <a:defRPr sz="1600"/>
            </a:lvl2pPr>
            <a:lvl3pPr lvl="2" rtl="0" algn="r">
              <a:lnSpc>
                <a:spcPct val="100000"/>
              </a:lnSpc>
              <a:spcBef>
                <a:spcPts val="0"/>
              </a:spcBef>
              <a:spcAft>
                <a:spcPts val="0"/>
              </a:spcAft>
              <a:buSzPts val="1600"/>
              <a:buChar char="■"/>
              <a:defRPr sz="1600"/>
            </a:lvl3pPr>
            <a:lvl4pPr lvl="3" rtl="0" algn="r">
              <a:lnSpc>
                <a:spcPct val="100000"/>
              </a:lnSpc>
              <a:spcBef>
                <a:spcPts val="0"/>
              </a:spcBef>
              <a:spcAft>
                <a:spcPts val="0"/>
              </a:spcAft>
              <a:buSzPts val="1600"/>
              <a:buChar char="●"/>
              <a:defRPr sz="1600"/>
            </a:lvl4pPr>
            <a:lvl5pPr lvl="4" rtl="0" algn="r">
              <a:lnSpc>
                <a:spcPct val="100000"/>
              </a:lnSpc>
              <a:spcBef>
                <a:spcPts val="0"/>
              </a:spcBef>
              <a:spcAft>
                <a:spcPts val="0"/>
              </a:spcAft>
              <a:buSzPts val="1600"/>
              <a:buChar char="○"/>
              <a:defRPr sz="1600"/>
            </a:lvl5pPr>
            <a:lvl6pPr lvl="5" rtl="0" algn="r">
              <a:lnSpc>
                <a:spcPct val="100000"/>
              </a:lnSpc>
              <a:spcBef>
                <a:spcPts val="0"/>
              </a:spcBef>
              <a:spcAft>
                <a:spcPts val="0"/>
              </a:spcAft>
              <a:buSzPts val="1600"/>
              <a:buChar char="■"/>
              <a:defRPr sz="1600"/>
            </a:lvl6pPr>
            <a:lvl7pPr lvl="6" rtl="0" algn="r">
              <a:lnSpc>
                <a:spcPct val="100000"/>
              </a:lnSpc>
              <a:spcBef>
                <a:spcPts val="0"/>
              </a:spcBef>
              <a:spcAft>
                <a:spcPts val="0"/>
              </a:spcAft>
              <a:buSzPts val="1600"/>
              <a:buChar char="●"/>
              <a:defRPr sz="1600"/>
            </a:lvl7pPr>
            <a:lvl8pPr lvl="7" rtl="0" algn="r">
              <a:lnSpc>
                <a:spcPct val="100000"/>
              </a:lnSpc>
              <a:spcBef>
                <a:spcPts val="0"/>
              </a:spcBef>
              <a:spcAft>
                <a:spcPts val="0"/>
              </a:spcAft>
              <a:buSzPts val="1600"/>
              <a:buChar char="○"/>
              <a:defRPr sz="1600"/>
            </a:lvl8pPr>
            <a:lvl9pPr lvl="8" rtl="0" algn="r">
              <a:lnSpc>
                <a:spcPct val="100000"/>
              </a:lnSpc>
              <a:spcBef>
                <a:spcPts val="0"/>
              </a:spcBef>
              <a:spcAft>
                <a:spcPts val="0"/>
              </a:spcAft>
              <a:buSzPts val="1600"/>
              <a:buChar char="■"/>
              <a:defRPr sz="1600"/>
            </a:lvl9pPr>
          </a:lstStyle>
          <a:p/>
        </p:txBody>
      </p:sp>
      <p:sp>
        <p:nvSpPr>
          <p:cNvPr id="448" name="Google Shape;448;p27"/>
          <p:cNvSpPr txBox="1"/>
          <p:nvPr>
            <p:ph idx="4" type="subTitle"/>
          </p:nvPr>
        </p:nvSpPr>
        <p:spPr>
          <a:xfrm>
            <a:off x="1063356" y="2811025"/>
            <a:ext cx="1324800" cy="93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449" name="Google Shape;449;p27"/>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_1">
    <p:spTree>
      <p:nvGrpSpPr>
        <p:cNvPr id="450" name="Shape 450"/>
        <p:cNvGrpSpPr/>
        <p:nvPr/>
      </p:nvGrpSpPr>
      <p:grpSpPr>
        <a:xfrm>
          <a:off x="0" y="0"/>
          <a:ext cx="0" cy="0"/>
          <a:chOff x="0" y="0"/>
          <a:chExt cx="0" cy="0"/>
        </a:xfrm>
      </p:grpSpPr>
      <p:sp>
        <p:nvSpPr>
          <p:cNvPr id="451" name="Google Shape;451;p28"/>
          <p:cNvSpPr/>
          <p:nvPr/>
        </p:nvSpPr>
        <p:spPr>
          <a:xfrm>
            <a:off x="-1297012" y="-385472"/>
            <a:ext cx="3492411" cy="1849946"/>
          </a:xfrm>
          <a:custGeom>
            <a:rect b="b" l="l" r="r" t="t"/>
            <a:pathLst>
              <a:path extrusionOk="0" h="5216" w="9847">
                <a:moveTo>
                  <a:pt x="7585" y="0"/>
                </a:moveTo>
                <a:cubicBezTo>
                  <a:pt x="7585" y="0"/>
                  <a:pt x="6894" y="1107"/>
                  <a:pt x="4334" y="1727"/>
                </a:cubicBezTo>
                <a:cubicBezTo>
                  <a:pt x="3001" y="2060"/>
                  <a:pt x="2263" y="3608"/>
                  <a:pt x="1810" y="3727"/>
                </a:cubicBezTo>
                <a:cubicBezTo>
                  <a:pt x="1810" y="3727"/>
                  <a:pt x="1048" y="3215"/>
                  <a:pt x="822" y="3024"/>
                </a:cubicBezTo>
                <a:cubicBezTo>
                  <a:pt x="596" y="2834"/>
                  <a:pt x="36" y="1703"/>
                  <a:pt x="36" y="1703"/>
                </a:cubicBezTo>
                <a:lnTo>
                  <a:pt x="36" y="2322"/>
                </a:lnTo>
                <a:cubicBezTo>
                  <a:pt x="36" y="2322"/>
                  <a:pt x="167" y="2774"/>
                  <a:pt x="417" y="3215"/>
                </a:cubicBezTo>
                <a:cubicBezTo>
                  <a:pt x="560" y="3441"/>
                  <a:pt x="584" y="3679"/>
                  <a:pt x="596" y="3858"/>
                </a:cubicBezTo>
                <a:cubicBezTo>
                  <a:pt x="274" y="3893"/>
                  <a:pt x="0" y="3893"/>
                  <a:pt x="0" y="3893"/>
                </a:cubicBezTo>
                <a:lnTo>
                  <a:pt x="0" y="5215"/>
                </a:lnTo>
                <a:cubicBezTo>
                  <a:pt x="500" y="5203"/>
                  <a:pt x="1227" y="5120"/>
                  <a:pt x="1727" y="4822"/>
                </a:cubicBezTo>
                <a:cubicBezTo>
                  <a:pt x="2548" y="4346"/>
                  <a:pt x="3906" y="2584"/>
                  <a:pt x="4549" y="2417"/>
                </a:cubicBezTo>
                <a:cubicBezTo>
                  <a:pt x="5180" y="2250"/>
                  <a:pt x="6644" y="1584"/>
                  <a:pt x="6644" y="1584"/>
                </a:cubicBezTo>
                <a:lnTo>
                  <a:pt x="7620" y="2203"/>
                </a:lnTo>
                <a:cubicBezTo>
                  <a:pt x="7704" y="2167"/>
                  <a:pt x="7763" y="2108"/>
                  <a:pt x="7835" y="2060"/>
                </a:cubicBezTo>
                <a:lnTo>
                  <a:pt x="6894" y="1453"/>
                </a:lnTo>
                <a:lnTo>
                  <a:pt x="8382" y="1631"/>
                </a:lnTo>
                <a:cubicBezTo>
                  <a:pt x="8490" y="1536"/>
                  <a:pt x="8597" y="1429"/>
                  <a:pt x="8692" y="1346"/>
                </a:cubicBezTo>
                <a:lnTo>
                  <a:pt x="7073" y="1036"/>
                </a:lnTo>
                <a:cubicBezTo>
                  <a:pt x="7704" y="774"/>
                  <a:pt x="9252" y="750"/>
                  <a:pt x="9275" y="750"/>
                </a:cubicBezTo>
                <a:cubicBezTo>
                  <a:pt x="9514" y="476"/>
                  <a:pt x="9704" y="226"/>
                  <a:pt x="98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flipH="1">
            <a:off x="5266982" y="4443760"/>
            <a:ext cx="4056389" cy="1397468"/>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4294608" y="4467625"/>
            <a:ext cx="12103957" cy="263775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8_1_2">
    <p:spTree>
      <p:nvGrpSpPr>
        <p:cNvPr id="455" name="Shape 455"/>
        <p:cNvGrpSpPr/>
        <p:nvPr/>
      </p:nvGrpSpPr>
      <p:grpSpPr>
        <a:xfrm>
          <a:off x="0" y="0"/>
          <a:ext cx="0" cy="0"/>
          <a:chOff x="0" y="0"/>
          <a:chExt cx="0" cy="0"/>
        </a:xfrm>
      </p:grpSpPr>
      <p:sp>
        <p:nvSpPr>
          <p:cNvPr id="456" name="Google Shape;456;p29"/>
          <p:cNvSpPr/>
          <p:nvPr/>
        </p:nvSpPr>
        <p:spPr>
          <a:xfrm>
            <a:off x="-1297012" y="-385472"/>
            <a:ext cx="3492411" cy="1849946"/>
          </a:xfrm>
          <a:custGeom>
            <a:rect b="b" l="l" r="r" t="t"/>
            <a:pathLst>
              <a:path extrusionOk="0" h="5216" w="9847">
                <a:moveTo>
                  <a:pt x="7585" y="0"/>
                </a:moveTo>
                <a:cubicBezTo>
                  <a:pt x="7585" y="0"/>
                  <a:pt x="6894" y="1107"/>
                  <a:pt x="4334" y="1727"/>
                </a:cubicBezTo>
                <a:cubicBezTo>
                  <a:pt x="3001" y="2060"/>
                  <a:pt x="2263" y="3608"/>
                  <a:pt x="1810" y="3727"/>
                </a:cubicBezTo>
                <a:cubicBezTo>
                  <a:pt x="1810" y="3727"/>
                  <a:pt x="1048" y="3215"/>
                  <a:pt x="822" y="3024"/>
                </a:cubicBezTo>
                <a:cubicBezTo>
                  <a:pt x="596" y="2834"/>
                  <a:pt x="36" y="1703"/>
                  <a:pt x="36" y="1703"/>
                </a:cubicBezTo>
                <a:lnTo>
                  <a:pt x="36" y="2322"/>
                </a:lnTo>
                <a:cubicBezTo>
                  <a:pt x="36" y="2322"/>
                  <a:pt x="167" y="2774"/>
                  <a:pt x="417" y="3215"/>
                </a:cubicBezTo>
                <a:cubicBezTo>
                  <a:pt x="560" y="3441"/>
                  <a:pt x="584" y="3679"/>
                  <a:pt x="596" y="3858"/>
                </a:cubicBezTo>
                <a:cubicBezTo>
                  <a:pt x="274" y="3893"/>
                  <a:pt x="0" y="3893"/>
                  <a:pt x="0" y="3893"/>
                </a:cubicBezTo>
                <a:lnTo>
                  <a:pt x="0" y="5215"/>
                </a:lnTo>
                <a:cubicBezTo>
                  <a:pt x="500" y="5203"/>
                  <a:pt x="1227" y="5120"/>
                  <a:pt x="1727" y="4822"/>
                </a:cubicBezTo>
                <a:cubicBezTo>
                  <a:pt x="2548" y="4346"/>
                  <a:pt x="3906" y="2584"/>
                  <a:pt x="4549" y="2417"/>
                </a:cubicBezTo>
                <a:cubicBezTo>
                  <a:pt x="5180" y="2250"/>
                  <a:pt x="6644" y="1584"/>
                  <a:pt x="6644" y="1584"/>
                </a:cubicBezTo>
                <a:lnTo>
                  <a:pt x="7620" y="2203"/>
                </a:lnTo>
                <a:cubicBezTo>
                  <a:pt x="7704" y="2167"/>
                  <a:pt x="7763" y="2108"/>
                  <a:pt x="7835" y="2060"/>
                </a:cubicBezTo>
                <a:lnTo>
                  <a:pt x="6894" y="1453"/>
                </a:lnTo>
                <a:lnTo>
                  <a:pt x="8382" y="1631"/>
                </a:lnTo>
                <a:cubicBezTo>
                  <a:pt x="8490" y="1536"/>
                  <a:pt x="8597" y="1429"/>
                  <a:pt x="8692" y="1346"/>
                </a:cubicBezTo>
                <a:lnTo>
                  <a:pt x="7073" y="1036"/>
                </a:lnTo>
                <a:cubicBezTo>
                  <a:pt x="7704" y="774"/>
                  <a:pt x="9252" y="750"/>
                  <a:pt x="9275" y="750"/>
                </a:cubicBezTo>
                <a:cubicBezTo>
                  <a:pt x="9514" y="476"/>
                  <a:pt x="9704" y="226"/>
                  <a:pt x="98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29"/>
          <p:cNvGrpSpPr/>
          <p:nvPr/>
        </p:nvGrpSpPr>
        <p:grpSpPr>
          <a:xfrm flipH="1">
            <a:off x="5266982" y="4164340"/>
            <a:ext cx="4056389" cy="1676889"/>
            <a:chOff x="43067" y="3768434"/>
            <a:chExt cx="3636387" cy="1503397"/>
          </a:xfrm>
        </p:grpSpPr>
        <p:sp>
          <p:nvSpPr>
            <p:cNvPr id="458" name="Google Shape;458;p29"/>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9"/>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29"/>
          <p:cNvSpPr/>
          <p:nvPr/>
        </p:nvSpPr>
        <p:spPr>
          <a:xfrm>
            <a:off x="-4294608" y="4467625"/>
            <a:ext cx="12103957" cy="263775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9"/>
          <p:cNvSpPr txBox="1"/>
          <p:nvPr>
            <p:ph idx="1" type="subTitle"/>
          </p:nvPr>
        </p:nvSpPr>
        <p:spPr>
          <a:xfrm>
            <a:off x="770950" y="1785350"/>
            <a:ext cx="3704700" cy="369600"/>
          </a:xfrm>
          <a:prstGeom prst="rect">
            <a:avLst/>
          </a:prstGeom>
        </p:spPr>
        <p:txBody>
          <a:bodyPr anchorCtr="0" anchor="t" bIns="91425" lIns="91425" spcFirstLastPara="1" rIns="91425" wrap="square" tIns="91425">
            <a:noAutofit/>
          </a:bodyPr>
          <a:lstStyle>
            <a:lvl1pPr lvl="0" rtl="0">
              <a:spcBef>
                <a:spcPts val="800"/>
              </a:spcBef>
              <a:spcAft>
                <a:spcPts val="0"/>
              </a:spcAft>
              <a:buSzPts val="1600"/>
              <a:buChar char="●"/>
              <a:defRPr sz="1200">
                <a:solidFill>
                  <a:schemeClr val="hlink"/>
                </a:solidFill>
              </a:defRPr>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462" name="Google Shape;462;p29"/>
          <p:cNvSpPr txBox="1"/>
          <p:nvPr>
            <p:ph idx="2" type="subTitle"/>
          </p:nvPr>
        </p:nvSpPr>
        <p:spPr>
          <a:xfrm>
            <a:off x="770950" y="1368575"/>
            <a:ext cx="3701400" cy="487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grpSp>
        <p:nvGrpSpPr>
          <p:cNvPr id="463" name="Google Shape;463;p29"/>
          <p:cNvGrpSpPr/>
          <p:nvPr/>
        </p:nvGrpSpPr>
        <p:grpSpPr>
          <a:xfrm>
            <a:off x="-1999729" y="3604037"/>
            <a:ext cx="5174215" cy="2161485"/>
            <a:chOff x="43067" y="3752654"/>
            <a:chExt cx="3636387" cy="1519177"/>
          </a:xfrm>
        </p:grpSpPr>
        <p:sp>
          <p:nvSpPr>
            <p:cNvPr id="464" name="Google Shape;464;p29"/>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9"/>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9"/>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9"/>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9"/>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9"/>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9"/>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9"/>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9"/>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9"/>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9"/>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9"/>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9"/>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9"/>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9"/>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9"/>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9"/>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9"/>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9"/>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9"/>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9"/>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9"/>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9"/>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9"/>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9"/>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9"/>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29"/>
          <p:cNvSpPr/>
          <p:nvPr/>
        </p:nvSpPr>
        <p:spPr>
          <a:xfrm flipH="1">
            <a:off x="3965125" y="4535688"/>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9"/>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8_1_1">
    <p:spTree>
      <p:nvGrpSpPr>
        <p:cNvPr id="497" name="Shape 497"/>
        <p:cNvGrpSpPr/>
        <p:nvPr/>
      </p:nvGrpSpPr>
      <p:grpSpPr>
        <a:xfrm>
          <a:off x="0" y="0"/>
          <a:ext cx="0" cy="0"/>
          <a:chOff x="0" y="0"/>
          <a:chExt cx="0" cy="0"/>
        </a:xfrm>
      </p:grpSpPr>
      <p:sp>
        <p:nvSpPr>
          <p:cNvPr id="498" name="Google Shape;498;p30"/>
          <p:cNvSpPr/>
          <p:nvPr/>
        </p:nvSpPr>
        <p:spPr>
          <a:xfrm>
            <a:off x="4122623" y="4670675"/>
            <a:ext cx="10541715" cy="281570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p:nvPr/>
        </p:nvSpPr>
        <p:spPr>
          <a:xfrm flipH="1">
            <a:off x="-6152827" y="4670675"/>
            <a:ext cx="10541715" cy="2815702"/>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0"/>
          <p:cNvSpPr/>
          <p:nvPr/>
        </p:nvSpPr>
        <p:spPr>
          <a:xfrm>
            <a:off x="-429700" y="4670675"/>
            <a:ext cx="9857995" cy="2295093"/>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0"/>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4"/>
          <p:cNvSpPr/>
          <p:nvPr/>
        </p:nvSpPr>
        <p:spPr>
          <a:xfrm>
            <a:off x="1185606" y="4731225"/>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p:nvPr/>
        </p:nvSpPr>
        <p:spPr>
          <a:xfrm>
            <a:off x="4869102" y="42848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a:off x="7103535" y="929621"/>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4"/>
          <p:cNvSpPr/>
          <p:nvPr/>
        </p:nvSpPr>
        <p:spPr>
          <a:xfrm>
            <a:off x="-1229440" y="-4"/>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p:nvPr/>
        </p:nvSpPr>
        <p:spPr>
          <a:xfrm flipH="1">
            <a:off x="-2554998" y="4477938"/>
            <a:ext cx="6450414" cy="1699986"/>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
          <p:cNvSpPr txBox="1"/>
          <p:nvPr>
            <p:ph idx="1" type="body"/>
          </p:nvPr>
        </p:nvSpPr>
        <p:spPr>
          <a:xfrm>
            <a:off x="713225" y="1029025"/>
            <a:ext cx="7717500" cy="5052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SzPts val="1600"/>
              <a:buChar char="●"/>
              <a:defRPr sz="1200"/>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91" name="Google Shape;91;p4"/>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8_1_1_1">
    <p:spTree>
      <p:nvGrpSpPr>
        <p:cNvPr id="502" name="Shape 502"/>
        <p:cNvGrpSpPr/>
        <p:nvPr/>
      </p:nvGrpSpPr>
      <p:grpSpPr>
        <a:xfrm>
          <a:off x="0" y="0"/>
          <a:ext cx="0" cy="0"/>
          <a:chOff x="0" y="0"/>
          <a:chExt cx="0" cy="0"/>
        </a:xfrm>
      </p:grpSpPr>
      <p:sp>
        <p:nvSpPr>
          <p:cNvPr id="503" name="Google Shape;503;p31"/>
          <p:cNvSpPr txBox="1"/>
          <p:nvPr>
            <p:ph idx="1" type="subTitle"/>
          </p:nvPr>
        </p:nvSpPr>
        <p:spPr>
          <a:xfrm>
            <a:off x="767575" y="1856075"/>
            <a:ext cx="3704700" cy="1099800"/>
          </a:xfrm>
          <a:prstGeom prst="rect">
            <a:avLst/>
          </a:prstGeom>
        </p:spPr>
        <p:txBody>
          <a:bodyPr anchorCtr="0" anchor="t" bIns="91425" lIns="91425" spcFirstLastPara="1" rIns="91425" wrap="square" tIns="91425">
            <a:noAutofit/>
          </a:bodyPr>
          <a:lstStyle>
            <a:lvl1pPr lvl="0" rtl="0">
              <a:spcBef>
                <a:spcPts val="800"/>
              </a:spcBef>
              <a:spcAft>
                <a:spcPts val="0"/>
              </a:spcAft>
              <a:buSzPts val="1600"/>
              <a:buChar char="●"/>
              <a:defRPr sz="1200"/>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504" name="Google Shape;504;p31"/>
          <p:cNvSpPr txBox="1"/>
          <p:nvPr>
            <p:ph idx="2" type="subTitle"/>
          </p:nvPr>
        </p:nvSpPr>
        <p:spPr>
          <a:xfrm>
            <a:off x="770951" y="1486475"/>
            <a:ext cx="37014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505" name="Google Shape;505;p31"/>
          <p:cNvSpPr txBox="1"/>
          <p:nvPr>
            <p:ph idx="3" type="subTitle"/>
          </p:nvPr>
        </p:nvSpPr>
        <p:spPr>
          <a:xfrm>
            <a:off x="4673199" y="1856075"/>
            <a:ext cx="3703200" cy="109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sz="1200"/>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506" name="Google Shape;506;p31"/>
          <p:cNvSpPr txBox="1"/>
          <p:nvPr>
            <p:ph idx="4" type="subTitle"/>
          </p:nvPr>
        </p:nvSpPr>
        <p:spPr>
          <a:xfrm>
            <a:off x="4676575" y="1486475"/>
            <a:ext cx="37023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507" name="Google Shape;507;p31"/>
          <p:cNvSpPr txBox="1"/>
          <p:nvPr>
            <p:ph idx="5" type="subTitle"/>
          </p:nvPr>
        </p:nvSpPr>
        <p:spPr>
          <a:xfrm>
            <a:off x="770951" y="3432550"/>
            <a:ext cx="37032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200">
                <a:solidFill>
                  <a:schemeClr val="hlink"/>
                </a:solidFill>
              </a:defRPr>
            </a:lvl1pPr>
            <a:lvl2pPr lvl="1" rtl="0" algn="ctr">
              <a:lnSpc>
                <a:spcPct val="100000"/>
              </a:lnSpc>
              <a:spcBef>
                <a:spcPts val="0"/>
              </a:spcBef>
              <a:spcAft>
                <a:spcPts val="0"/>
              </a:spcAft>
              <a:buSzPts val="1600"/>
              <a:buChar char="○"/>
              <a:defRPr sz="1600"/>
            </a:lvl2pPr>
            <a:lvl3pPr lvl="2" rtl="0" algn="ctr">
              <a:lnSpc>
                <a:spcPct val="100000"/>
              </a:lnSpc>
              <a:spcBef>
                <a:spcPts val="0"/>
              </a:spcBef>
              <a:spcAft>
                <a:spcPts val="0"/>
              </a:spcAft>
              <a:buSzPts val="1600"/>
              <a:buChar char="■"/>
              <a:defRPr sz="1600"/>
            </a:lvl3pPr>
            <a:lvl4pPr lvl="3" rtl="0" algn="ctr">
              <a:lnSpc>
                <a:spcPct val="100000"/>
              </a:lnSpc>
              <a:spcBef>
                <a:spcPts val="0"/>
              </a:spcBef>
              <a:spcAft>
                <a:spcPts val="0"/>
              </a:spcAft>
              <a:buSzPts val="1600"/>
              <a:buChar char="●"/>
              <a:defRPr sz="1600"/>
            </a:lvl4pPr>
            <a:lvl5pPr lvl="4" rtl="0" algn="ctr">
              <a:lnSpc>
                <a:spcPct val="100000"/>
              </a:lnSpc>
              <a:spcBef>
                <a:spcPts val="0"/>
              </a:spcBef>
              <a:spcAft>
                <a:spcPts val="0"/>
              </a:spcAft>
              <a:buSzPts val="1600"/>
              <a:buChar char="○"/>
              <a:defRPr sz="1600"/>
            </a:lvl5pPr>
            <a:lvl6pPr lvl="5" rtl="0" algn="ctr">
              <a:lnSpc>
                <a:spcPct val="100000"/>
              </a:lnSpc>
              <a:spcBef>
                <a:spcPts val="0"/>
              </a:spcBef>
              <a:spcAft>
                <a:spcPts val="0"/>
              </a:spcAft>
              <a:buSzPts val="1600"/>
              <a:buChar char="■"/>
              <a:defRPr sz="1600"/>
            </a:lvl6pPr>
            <a:lvl7pPr lvl="6" rtl="0" algn="ctr">
              <a:lnSpc>
                <a:spcPct val="100000"/>
              </a:lnSpc>
              <a:spcBef>
                <a:spcPts val="0"/>
              </a:spcBef>
              <a:spcAft>
                <a:spcPts val="0"/>
              </a:spcAft>
              <a:buSzPts val="1600"/>
              <a:buChar char="●"/>
              <a:defRPr sz="1600"/>
            </a:lvl7pPr>
            <a:lvl8pPr lvl="7" rtl="0" algn="ctr">
              <a:lnSpc>
                <a:spcPct val="100000"/>
              </a:lnSpc>
              <a:spcBef>
                <a:spcPts val="0"/>
              </a:spcBef>
              <a:spcAft>
                <a:spcPts val="0"/>
              </a:spcAft>
              <a:buSzPts val="1600"/>
              <a:buChar char="○"/>
              <a:defRPr sz="1600"/>
            </a:lvl8pPr>
            <a:lvl9pPr lvl="8" rtl="0" algn="ctr">
              <a:lnSpc>
                <a:spcPct val="100000"/>
              </a:lnSpc>
              <a:spcBef>
                <a:spcPts val="0"/>
              </a:spcBef>
              <a:spcAft>
                <a:spcPts val="0"/>
              </a:spcAft>
              <a:buSzPts val="1600"/>
              <a:buChar char="■"/>
              <a:defRPr sz="1600"/>
            </a:lvl9pPr>
          </a:lstStyle>
          <a:p/>
        </p:txBody>
      </p:sp>
      <p:sp>
        <p:nvSpPr>
          <p:cNvPr id="508" name="Google Shape;508;p31"/>
          <p:cNvSpPr txBox="1"/>
          <p:nvPr>
            <p:ph idx="6" type="subTitle"/>
          </p:nvPr>
        </p:nvSpPr>
        <p:spPr>
          <a:xfrm>
            <a:off x="770951" y="3062950"/>
            <a:ext cx="3701400" cy="484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gn="ctr">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grpSp>
        <p:nvGrpSpPr>
          <p:cNvPr id="509" name="Google Shape;509;p31"/>
          <p:cNvGrpSpPr/>
          <p:nvPr/>
        </p:nvGrpSpPr>
        <p:grpSpPr>
          <a:xfrm flipH="1">
            <a:off x="5999371" y="3475987"/>
            <a:ext cx="5174215" cy="2161485"/>
            <a:chOff x="43067" y="3752654"/>
            <a:chExt cx="3636387" cy="1519177"/>
          </a:xfrm>
        </p:grpSpPr>
        <p:sp>
          <p:nvSpPr>
            <p:cNvPr id="510" name="Google Shape;510;p31"/>
            <p:cNvSpPr/>
            <p:nvPr/>
          </p:nvSpPr>
          <p:spPr>
            <a:xfrm>
              <a:off x="43067" y="4018946"/>
              <a:ext cx="3636387" cy="1252885"/>
            </a:xfrm>
            <a:custGeom>
              <a:rect b="b" l="l" r="r" t="t"/>
              <a:pathLst>
                <a:path extrusionOk="0" h="3811" w="11061">
                  <a:moveTo>
                    <a:pt x="36" y="0"/>
                  </a:moveTo>
                  <a:lnTo>
                    <a:pt x="36" y="0"/>
                  </a:lnTo>
                  <a:cubicBezTo>
                    <a:pt x="95" y="1262"/>
                    <a:pt x="60" y="2525"/>
                    <a:pt x="0" y="3810"/>
                  </a:cubicBezTo>
                  <a:cubicBezTo>
                    <a:pt x="72" y="3810"/>
                    <a:pt x="155" y="3799"/>
                    <a:pt x="226" y="3799"/>
                  </a:cubicBezTo>
                  <a:cubicBezTo>
                    <a:pt x="1143" y="3799"/>
                    <a:pt x="2060" y="3739"/>
                    <a:pt x="2977" y="3656"/>
                  </a:cubicBezTo>
                  <a:cubicBezTo>
                    <a:pt x="4751" y="3513"/>
                    <a:pt x="6537" y="3346"/>
                    <a:pt x="8311" y="3179"/>
                  </a:cubicBezTo>
                  <a:cubicBezTo>
                    <a:pt x="8329" y="3178"/>
                    <a:pt x="8353" y="3177"/>
                    <a:pt x="8382" y="3177"/>
                  </a:cubicBezTo>
                  <a:cubicBezTo>
                    <a:pt x="8648" y="3177"/>
                    <a:pt x="9341" y="3232"/>
                    <a:pt x="9905" y="3232"/>
                  </a:cubicBezTo>
                  <a:cubicBezTo>
                    <a:pt x="10292" y="3232"/>
                    <a:pt x="10617" y="3206"/>
                    <a:pt x="10704" y="3120"/>
                  </a:cubicBezTo>
                  <a:cubicBezTo>
                    <a:pt x="11061" y="2739"/>
                    <a:pt x="9978" y="2263"/>
                    <a:pt x="9680" y="2203"/>
                  </a:cubicBezTo>
                  <a:cubicBezTo>
                    <a:pt x="9598" y="2184"/>
                    <a:pt x="9514" y="2177"/>
                    <a:pt x="9429" y="2177"/>
                  </a:cubicBezTo>
                  <a:cubicBezTo>
                    <a:pt x="9247" y="2177"/>
                    <a:pt x="9062" y="2207"/>
                    <a:pt x="8884" y="2207"/>
                  </a:cubicBezTo>
                  <a:cubicBezTo>
                    <a:pt x="8733" y="2207"/>
                    <a:pt x="8588" y="2186"/>
                    <a:pt x="8454" y="2108"/>
                  </a:cubicBezTo>
                  <a:cubicBezTo>
                    <a:pt x="8251" y="1989"/>
                    <a:pt x="8227" y="1739"/>
                    <a:pt x="8084" y="1608"/>
                  </a:cubicBezTo>
                  <a:cubicBezTo>
                    <a:pt x="7775" y="1322"/>
                    <a:pt x="7180" y="679"/>
                    <a:pt x="6775" y="536"/>
                  </a:cubicBezTo>
                  <a:cubicBezTo>
                    <a:pt x="6645" y="482"/>
                    <a:pt x="6454" y="478"/>
                    <a:pt x="6269" y="478"/>
                  </a:cubicBezTo>
                  <a:cubicBezTo>
                    <a:pt x="6238" y="478"/>
                    <a:pt x="6208" y="478"/>
                    <a:pt x="6178" y="478"/>
                  </a:cubicBezTo>
                  <a:cubicBezTo>
                    <a:pt x="6072" y="478"/>
                    <a:pt x="5973" y="477"/>
                    <a:pt x="5894" y="465"/>
                  </a:cubicBezTo>
                  <a:cubicBezTo>
                    <a:pt x="5608" y="405"/>
                    <a:pt x="5394" y="310"/>
                    <a:pt x="5108" y="227"/>
                  </a:cubicBezTo>
                  <a:cubicBezTo>
                    <a:pt x="4873" y="153"/>
                    <a:pt x="4708" y="121"/>
                    <a:pt x="4574" y="121"/>
                  </a:cubicBezTo>
                  <a:cubicBezTo>
                    <a:pt x="4274" y="121"/>
                    <a:pt x="4128" y="285"/>
                    <a:pt x="3691" y="524"/>
                  </a:cubicBezTo>
                  <a:cubicBezTo>
                    <a:pt x="3435" y="658"/>
                    <a:pt x="3191" y="718"/>
                    <a:pt x="2941" y="718"/>
                  </a:cubicBezTo>
                  <a:cubicBezTo>
                    <a:pt x="2679" y="718"/>
                    <a:pt x="2412" y="652"/>
                    <a:pt x="2119" y="536"/>
                  </a:cubicBezTo>
                  <a:cubicBezTo>
                    <a:pt x="1466" y="307"/>
                    <a:pt x="1143" y="11"/>
                    <a:pt x="386" y="11"/>
                  </a:cubicBezTo>
                  <a:cubicBezTo>
                    <a:pt x="357" y="11"/>
                    <a:pt x="328" y="11"/>
                    <a:pt x="298" y="12"/>
                  </a:cubicBezTo>
                  <a:cubicBezTo>
                    <a:pt x="226" y="12"/>
                    <a:pt x="131" y="12"/>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1"/>
            <p:cNvSpPr/>
            <p:nvPr/>
          </p:nvSpPr>
          <p:spPr>
            <a:xfrm>
              <a:off x="1859119" y="4199104"/>
              <a:ext cx="329" cy="329"/>
            </a:xfrm>
            <a:custGeom>
              <a:rect b="b" l="l" r="r" t="t"/>
              <a:pathLst>
                <a:path extrusionOk="0" h="1" w="1">
                  <a:moveTo>
                    <a:pt x="1" y="0"/>
                  </a:move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1"/>
            <p:cNvSpPr/>
            <p:nvPr/>
          </p:nvSpPr>
          <p:spPr>
            <a:xfrm>
              <a:off x="1757533" y="3773694"/>
              <a:ext cx="379715" cy="429683"/>
            </a:xfrm>
            <a:custGeom>
              <a:rect b="b" l="l" r="r" t="t"/>
              <a:pathLst>
                <a:path extrusionOk="0" h="1307" w="1155">
                  <a:moveTo>
                    <a:pt x="833" y="1"/>
                  </a:moveTo>
                  <a:cubicBezTo>
                    <a:pt x="610" y="1"/>
                    <a:pt x="414" y="326"/>
                    <a:pt x="536" y="532"/>
                  </a:cubicBezTo>
                  <a:cubicBezTo>
                    <a:pt x="488" y="520"/>
                    <a:pt x="441" y="520"/>
                    <a:pt x="393" y="520"/>
                  </a:cubicBezTo>
                  <a:cubicBezTo>
                    <a:pt x="393" y="410"/>
                    <a:pt x="304" y="284"/>
                    <a:pt x="206" y="284"/>
                  </a:cubicBezTo>
                  <a:cubicBezTo>
                    <a:pt x="156" y="284"/>
                    <a:pt x="104" y="317"/>
                    <a:pt x="60" y="401"/>
                  </a:cubicBezTo>
                  <a:cubicBezTo>
                    <a:pt x="0" y="496"/>
                    <a:pt x="60" y="627"/>
                    <a:pt x="155" y="687"/>
                  </a:cubicBezTo>
                  <a:cubicBezTo>
                    <a:pt x="119" y="770"/>
                    <a:pt x="119" y="877"/>
                    <a:pt x="143" y="985"/>
                  </a:cubicBezTo>
                  <a:cubicBezTo>
                    <a:pt x="155" y="1068"/>
                    <a:pt x="214" y="1270"/>
                    <a:pt x="310" y="1306"/>
                  </a:cubicBezTo>
                  <a:cubicBezTo>
                    <a:pt x="381" y="1306"/>
                    <a:pt x="512" y="1306"/>
                    <a:pt x="572" y="1282"/>
                  </a:cubicBezTo>
                  <a:cubicBezTo>
                    <a:pt x="667" y="1235"/>
                    <a:pt x="655" y="1151"/>
                    <a:pt x="679" y="1068"/>
                  </a:cubicBezTo>
                  <a:cubicBezTo>
                    <a:pt x="691" y="996"/>
                    <a:pt x="750" y="913"/>
                    <a:pt x="738" y="830"/>
                  </a:cubicBezTo>
                  <a:cubicBezTo>
                    <a:pt x="738" y="746"/>
                    <a:pt x="691" y="675"/>
                    <a:pt x="631" y="615"/>
                  </a:cubicBezTo>
                  <a:lnTo>
                    <a:pt x="631" y="615"/>
                  </a:lnTo>
                  <a:cubicBezTo>
                    <a:pt x="660" y="622"/>
                    <a:pt x="688" y="625"/>
                    <a:pt x="717" y="625"/>
                  </a:cubicBezTo>
                  <a:cubicBezTo>
                    <a:pt x="796" y="625"/>
                    <a:pt x="874" y="603"/>
                    <a:pt x="953" y="568"/>
                  </a:cubicBezTo>
                  <a:cubicBezTo>
                    <a:pt x="1131" y="461"/>
                    <a:pt x="1155" y="223"/>
                    <a:pt x="1012" y="80"/>
                  </a:cubicBezTo>
                  <a:cubicBezTo>
                    <a:pt x="954" y="24"/>
                    <a:pt x="892" y="1"/>
                    <a:pt x="8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1"/>
            <p:cNvSpPr/>
            <p:nvPr/>
          </p:nvSpPr>
          <p:spPr>
            <a:xfrm>
              <a:off x="1902186" y="3850623"/>
              <a:ext cx="35506" cy="19725"/>
            </a:xfrm>
            <a:custGeom>
              <a:rect b="b" l="l" r="r" t="t"/>
              <a:pathLst>
                <a:path extrusionOk="0" h="60" w="108">
                  <a:moveTo>
                    <a:pt x="1" y="0"/>
                  </a:moveTo>
                  <a:lnTo>
                    <a:pt x="12" y="24"/>
                  </a:lnTo>
                  <a:lnTo>
                    <a:pt x="36" y="36"/>
                  </a:lnTo>
                  <a:lnTo>
                    <a:pt x="48" y="48"/>
                  </a:lnTo>
                  <a:cubicBezTo>
                    <a:pt x="48" y="48"/>
                    <a:pt x="48" y="60"/>
                    <a:pt x="60" y="60"/>
                  </a:cubicBezTo>
                  <a:lnTo>
                    <a:pt x="108" y="60"/>
                  </a:lnTo>
                  <a:lnTo>
                    <a:pt x="96" y="48"/>
                  </a:lnTo>
                  <a:lnTo>
                    <a:pt x="72" y="36"/>
                  </a:lnTo>
                  <a:lnTo>
                    <a:pt x="60" y="24"/>
                  </a:lnTo>
                  <a:lnTo>
                    <a:pt x="4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p:nvPr/>
          </p:nvSpPr>
          <p:spPr>
            <a:xfrm>
              <a:off x="1925527" y="3827281"/>
              <a:ext cx="27944" cy="31560"/>
            </a:xfrm>
            <a:custGeom>
              <a:rect b="b" l="l" r="r" t="t"/>
              <a:pathLst>
                <a:path extrusionOk="0" h="96" w="85">
                  <a:moveTo>
                    <a:pt x="1" y="0"/>
                  </a:moveTo>
                  <a:lnTo>
                    <a:pt x="1" y="12"/>
                  </a:lnTo>
                  <a:cubicBezTo>
                    <a:pt x="25" y="12"/>
                    <a:pt x="25" y="36"/>
                    <a:pt x="25" y="36"/>
                  </a:cubicBezTo>
                  <a:lnTo>
                    <a:pt x="37" y="48"/>
                  </a:lnTo>
                  <a:lnTo>
                    <a:pt x="49" y="60"/>
                  </a:lnTo>
                  <a:lnTo>
                    <a:pt x="84" y="95"/>
                  </a:lnTo>
                  <a:cubicBezTo>
                    <a:pt x="61" y="71"/>
                    <a:pt x="61" y="60"/>
                    <a:pt x="49" y="48"/>
                  </a:cubicBezTo>
                  <a:cubicBezTo>
                    <a:pt x="37" y="48"/>
                    <a:pt x="37" y="36"/>
                    <a:pt x="37" y="36"/>
                  </a:cubicBezTo>
                  <a:lnTo>
                    <a:pt x="25" y="12"/>
                  </a:lnTo>
                  <a:cubicBezTo>
                    <a:pt x="25" y="0"/>
                    <a:pt x="1" y="0"/>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1"/>
            <p:cNvSpPr/>
            <p:nvPr/>
          </p:nvSpPr>
          <p:spPr>
            <a:xfrm>
              <a:off x="1937363" y="3787831"/>
              <a:ext cx="23999" cy="31889"/>
            </a:xfrm>
            <a:custGeom>
              <a:rect b="b" l="l" r="r" t="t"/>
              <a:pathLst>
                <a:path extrusionOk="0" h="97" w="73">
                  <a:moveTo>
                    <a:pt x="1" y="1"/>
                  </a:moveTo>
                  <a:lnTo>
                    <a:pt x="1" y="13"/>
                  </a:lnTo>
                  <a:cubicBezTo>
                    <a:pt x="13" y="13"/>
                    <a:pt x="13" y="37"/>
                    <a:pt x="13" y="37"/>
                  </a:cubicBezTo>
                  <a:lnTo>
                    <a:pt x="25" y="49"/>
                  </a:lnTo>
                  <a:lnTo>
                    <a:pt x="72" y="96"/>
                  </a:lnTo>
                  <a:cubicBezTo>
                    <a:pt x="72" y="96"/>
                    <a:pt x="60" y="61"/>
                    <a:pt x="48" y="49"/>
                  </a:cubicBezTo>
                  <a:cubicBezTo>
                    <a:pt x="25" y="49"/>
                    <a:pt x="25" y="37"/>
                    <a:pt x="25" y="37"/>
                  </a:cubicBezTo>
                  <a:lnTo>
                    <a:pt x="13" y="13"/>
                  </a:lnTo>
                  <a:cubicBezTo>
                    <a:pt x="13" y="1"/>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1"/>
            <p:cNvSpPr/>
            <p:nvPr/>
          </p:nvSpPr>
          <p:spPr>
            <a:xfrm>
              <a:off x="1980430" y="3760544"/>
              <a:ext cx="19397" cy="31560"/>
            </a:xfrm>
            <a:custGeom>
              <a:rect b="b" l="l" r="r" t="t"/>
              <a:pathLst>
                <a:path extrusionOk="0" h="96" w="59">
                  <a:moveTo>
                    <a:pt x="1" y="1"/>
                  </a:moveTo>
                  <a:lnTo>
                    <a:pt x="1" y="13"/>
                  </a:lnTo>
                  <a:cubicBezTo>
                    <a:pt x="13" y="13"/>
                    <a:pt x="13" y="24"/>
                    <a:pt x="13" y="24"/>
                  </a:cubicBezTo>
                  <a:lnTo>
                    <a:pt x="36" y="36"/>
                  </a:lnTo>
                  <a:lnTo>
                    <a:pt x="36" y="24"/>
                  </a:lnTo>
                  <a:lnTo>
                    <a:pt x="13" y="13"/>
                  </a:lnTo>
                  <a:cubicBezTo>
                    <a:pt x="13" y="1"/>
                    <a:pt x="1" y="1"/>
                    <a:pt x="1" y="1"/>
                  </a:cubicBezTo>
                  <a:close/>
                  <a:moveTo>
                    <a:pt x="36" y="36"/>
                  </a:moveTo>
                  <a:lnTo>
                    <a:pt x="36" y="60"/>
                  </a:lnTo>
                  <a:lnTo>
                    <a:pt x="36" y="96"/>
                  </a:lnTo>
                  <a:cubicBezTo>
                    <a:pt x="41" y="93"/>
                    <a:pt x="45" y="92"/>
                    <a:pt x="48" y="91"/>
                  </a:cubicBezTo>
                  <a:lnTo>
                    <a:pt x="48" y="91"/>
                  </a:lnTo>
                  <a:lnTo>
                    <a:pt x="48" y="96"/>
                  </a:lnTo>
                  <a:cubicBezTo>
                    <a:pt x="56" y="96"/>
                    <a:pt x="59" y="91"/>
                    <a:pt x="53" y="91"/>
                  </a:cubicBezTo>
                  <a:cubicBezTo>
                    <a:pt x="52" y="91"/>
                    <a:pt x="50" y="91"/>
                    <a:pt x="48" y="91"/>
                  </a:cubicBezTo>
                  <a:lnTo>
                    <a:pt x="48" y="91"/>
                  </a:lnTo>
                  <a:lnTo>
                    <a:pt x="48" y="84"/>
                  </a:lnTo>
                  <a:cubicBezTo>
                    <a:pt x="48" y="72"/>
                    <a:pt x="48" y="60"/>
                    <a:pt x="36" y="36"/>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1"/>
            <p:cNvSpPr/>
            <p:nvPr/>
          </p:nvSpPr>
          <p:spPr>
            <a:xfrm>
              <a:off x="2023497" y="3752654"/>
              <a:ext cx="329" cy="35506"/>
            </a:xfrm>
            <a:custGeom>
              <a:rect b="b" l="l" r="r" t="t"/>
              <a:pathLst>
                <a:path extrusionOk="0" h="108" w="1">
                  <a:moveTo>
                    <a:pt x="1" y="108"/>
                  </a:moveTo>
                  <a:lnTo>
                    <a:pt x="1" y="96"/>
                  </a:lnTo>
                  <a:lnTo>
                    <a:pt x="1" y="96"/>
                  </a:lnTo>
                  <a:lnTo>
                    <a:pt x="1" y="84"/>
                  </a:lnTo>
                  <a:lnTo>
                    <a:pt x="1" y="60"/>
                  </a:lnTo>
                  <a:lnTo>
                    <a:pt x="1" y="48"/>
                  </a:lnTo>
                  <a:lnTo>
                    <a:pt x="1" y="37"/>
                  </a:lnTo>
                  <a:lnTo>
                    <a:pt x="1" y="25"/>
                  </a:lnTo>
                  <a:lnTo>
                    <a:pt x="1" y="1"/>
                  </a:lnTo>
                  <a:lnTo>
                    <a:pt x="1" y="1"/>
                  </a:lnTo>
                  <a:lnTo>
                    <a:pt x="1" y="25"/>
                  </a:lnTo>
                  <a:lnTo>
                    <a:pt x="1" y="37"/>
                  </a:lnTo>
                  <a:lnTo>
                    <a:pt x="1" y="48"/>
                  </a:lnTo>
                  <a:lnTo>
                    <a:pt x="1"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1"/>
            <p:cNvSpPr/>
            <p:nvPr/>
          </p:nvSpPr>
          <p:spPr>
            <a:xfrm>
              <a:off x="2043222" y="3768434"/>
              <a:ext cx="35506" cy="19725"/>
            </a:xfrm>
            <a:custGeom>
              <a:rect b="b" l="l" r="r" t="t"/>
              <a:pathLst>
                <a:path extrusionOk="0" h="60" w="108">
                  <a:moveTo>
                    <a:pt x="60" y="0"/>
                  </a:moveTo>
                  <a:lnTo>
                    <a:pt x="48" y="12"/>
                  </a:lnTo>
                  <a:cubicBezTo>
                    <a:pt x="36" y="36"/>
                    <a:pt x="24" y="36"/>
                    <a:pt x="24" y="48"/>
                  </a:cubicBezTo>
                  <a:lnTo>
                    <a:pt x="0" y="60"/>
                  </a:lnTo>
                  <a:cubicBezTo>
                    <a:pt x="36" y="48"/>
                    <a:pt x="36" y="36"/>
                    <a:pt x="95" y="12"/>
                  </a:cubicBezTo>
                  <a:lnTo>
                    <a:pt x="10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1"/>
            <p:cNvSpPr/>
            <p:nvPr/>
          </p:nvSpPr>
          <p:spPr>
            <a:xfrm>
              <a:off x="2090234" y="3787831"/>
              <a:ext cx="15780" cy="4274"/>
            </a:xfrm>
            <a:custGeom>
              <a:rect b="b" l="l" r="r" t="t"/>
              <a:pathLst>
                <a:path extrusionOk="0" h="13" w="48">
                  <a:moveTo>
                    <a:pt x="12" y="1"/>
                  </a:moveTo>
                  <a:lnTo>
                    <a:pt x="0" y="13"/>
                  </a:lnTo>
                  <a:lnTo>
                    <a:pt x="48" y="13"/>
                  </a:ln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1"/>
            <p:cNvSpPr/>
            <p:nvPr/>
          </p:nvSpPr>
          <p:spPr>
            <a:xfrm>
              <a:off x="2097796" y="3823336"/>
              <a:ext cx="43396" cy="4274"/>
            </a:xfrm>
            <a:custGeom>
              <a:rect b="b" l="l" r="r" t="t"/>
              <a:pathLst>
                <a:path extrusionOk="0" h="13" w="132">
                  <a:moveTo>
                    <a:pt x="1" y="0"/>
                  </a:moveTo>
                  <a:cubicBezTo>
                    <a:pt x="13" y="12"/>
                    <a:pt x="13" y="12"/>
                    <a:pt x="37" y="12"/>
                  </a:cubicBezTo>
                  <a:lnTo>
                    <a:pt x="120" y="12"/>
                  </a:lnTo>
                  <a:cubicBezTo>
                    <a:pt x="120" y="0"/>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1"/>
            <p:cNvSpPr/>
            <p:nvPr/>
          </p:nvSpPr>
          <p:spPr>
            <a:xfrm>
              <a:off x="2113576" y="3866403"/>
              <a:ext cx="16109" cy="3288"/>
            </a:xfrm>
            <a:custGeom>
              <a:rect b="b" l="l" r="r" t="t"/>
              <a:pathLst>
                <a:path extrusionOk="0" h="10" w="49">
                  <a:moveTo>
                    <a:pt x="0" y="0"/>
                  </a:moveTo>
                  <a:cubicBezTo>
                    <a:pt x="6" y="6"/>
                    <a:pt x="12" y="9"/>
                    <a:pt x="20" y="9"/>
                  </a:cubicBezTo>
                  <a:cubicBezTo>
                    <a:pt x="27" y="9"/>
                    <a:pt x="36" y="6"/>
                    <a:pt x="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1"/>
            <p:cNvSpPr/>
            <p:nvPr/>
          </p:nvSpPr>
          <p:spPr>
            <a:xfrm>
              <a:off x="2093851" y="3917032"/>
              <a:ext cx="31889" cy="8219"/>
            </a:xfrm>
            <a:custGeom>
              <a:rect b="b" l="l" r="r" t="t"/>
              <a:pathLst>
                <a:path extrusionOk="0" h="25" w="97">
                  <a:moveTo>
                    <a:pt x="1" y="1"/>
                  </a:moveTo>
                  <a:lnTo>
                    <a:pt x="25" y="13"/>
                  </a:lnTo>
                  <a:lnTo>
                    <a:pt x="60" y="13"/>
                  </a:lnTo>
                  <a:cubicBezTo>
                    <a:pt x="60" y="25"/>
                    <a:pt x="72" y="25"/>
                    <a:pt x="72" y="25"/>
                  </a:cubicBezTo>
                  <a:lnTo>
                    <a:pt x="96" y="25"/>
                  </a:lnTo>
                  <a:cubicBezTo>
                    <a:pt x="96" y="25"/>
                    <a:pt x="96" y="13"/>
                    <a:pt x="84" y="13"/>
                  </a:cubicBezTo>
                  <a:cubicBezTo>
                    <a:pt x="84" y="1"/>
                    <a:pt x="72" y="1"/>
                    <a:pt x="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1"/>
            <p:cNvSpPr/>
            <p:nvPr/>
          </p:nvSpPr>
          <p:spPr>
            <a:xfrm>
              <a:off x="2062619" y="3944647"/>
              <a:ext cx="20054" cy="23670"/>
            </a:xfrm>
            <a:custGeom>
              <a:rect b="b" l="l" r="r" t="t"/>
              <a:pathLst>
                <a:path extrusionOk="0" h="72" w="61">
                  <a:moveTo>
                    <a:pt x="1" y="0"/>
                  </a:moveTo>
                  <a:lnTo>
                    <a:pt x="36" y="24"/>
                  </a:lnTo>
                  <a:lnTo>
                    <a:pt x="36" y="48"/>
                  </a:lnTo>
                  <a:cubicBezTo>
                    <a:pt x="48" y="48"/>
                    <a:pt x="48" y="60"/>
                    <a:pt x="48" y="60"/>
                  </a:cubicBezTo>
                  <a:lnTo>
                    <a:pt x="60" y="72"/>
                  </a:lnTo>
                  <a:lnTo>
                    <a:pt x="60" y="60"/>
                  </a:lnTo>
                  <a:lnTo>
                    <a:pt x="60" y="48"/>
                  </a:lnTo>
                  <a:lnTo>
                    <a:pt x="48" y="24"/>
                  </a:lnTo>
                  <a:lnTo>
                    <a:pt x="36" y="12"/>
                  </a:lnTo>
                  <a:cubicBezTo>
                    <a:pt x="36" y="0"/>
                    <a:pt x="25" y="0"/>
                    <a:pt x="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1"/>
            <p:cNvSpPr/>
            <p:nvPr/>
          </p:nvSpPr>
          <p:spPr>
            <a:xfrm>
              <a:off x="1980430" y="3983769"/>
              <a:ext cx="27616" cy="39451"/>
            </a:xfrm>
            <a:custGeom>
              <a:rect b="b" l="l" r="r" t="t"/>
              <a:pathLst>
                <a:path extrusionOk="0" h="120" w="84">
                  <a:moveTo>
                    <a:pt x="84" y="0"/>
                  </a:moveTo>
                  <a:lnTo>
                    <a:pt x="72" y="12"/>
                  </a:lnTo>
                  <a:lnTo>
                    <a:pt x="60" y="36"/>
                  </a:lnTo>
                  <a:cubicBezTo>
                    <a:pt x="60" y="48"/>
                    <a:pt x="48" y="48"/>
                    <a:pt x="48" y="60"/>
                  </a:cubicBezTo>
                  <a:cubicBezTo>
                    <a:pt x="37" y="71"/>
                    <a:pt x="14" y="94"/>
                    <a:pt x="13" y="106"/>
                  </a:cubicBezTo>
                  <a:lnTo>
                    <a:pt x="13" y="106"/>
                  </a:lnTo>
                  <a:cubicBezTo>
                    <a:pt x="18" y="103"/>
                    <a:pt x="25" y="99"/>
                    <a:pt x="36" y="96"/>
                  </a:cubicBezTo>
                  <a:cubicBezTo>
                    <a:pt x="48" y="72"/>
                    <a:pt x="48" y="60"/>
                    <a:pt x="60" y="48"/>
                  </a:cubicBezTo>
                  <a:lnTo>
                    <a:pt x="72" y="36"/>
                  </a:lnTo>
                  <a:cubicBezTo>
                    <a:pt x="84" y="36"/>
                    <a:pt x="84" y="12"/>
                    <a:pt x="84" y="12"/>
                  </a:cubicBezTo>
                  <a:lnTo>
                    <a:pt x="84" y="0"/>
                  </a:lnTo>
                  <a:close/>
                  <a:moveTo>
                    <a:pt x="13" y="106"/>
                  </a:moveTo>
                  <a:lnTo>
                    <a:pt x="13" y="106"/>
                  </a:lnTo>
                  <a:cubicBezTo>
                    <a:pt x="12" y="107"/>
                    <a:pt x="11" y="107"/>
                    <a:pt x="10" y="108"/>
                  </a:cubicBezTo>
                  <a:lnTo>
                    <a:pt x="10" y="108"/>
                  </a:lnTo>
                  <a:cubicBezTo>
                    <a:pt x="11" y="107"/>
                    <a:pt x="12" y="107"/>
                    <a:pt x="13" y="107"/>
                  </a:cubicBezTo>
                  <a:cubicBezTo>
                    <a:pt x="13" y="107"/>
                    <a:pt x="13" y="107"/>
                    <a:pt x="13" y="106"/>
                  </a:cubicBezTo>
                  <a:close/>
                  <a:moveTo>
                    <a:pt x="10" y="108"/>
                  </a:moveTo>
                  <a:lnTo>
                    <a:pt x="10" y="108"/>
                  </a:lnTo>
                  <a:cubicBezTo>
                    <a:pt x="1" y="109"/>
                    <a:pt x="1" y="119"/>
                    <a:pt x="1" y="119"/>
                  </a:cubicBezTo>
                  <a:cubicBezTo>
                    <a:pt x="1" y="119"/>
                    <a:pt x="1" y="114"/>
                    <a:pt x="10" y="10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1"/>
            <p:cNvSpPr/>
            <p:nvPr/>
          </p:nvSpPr>
          <p:spPr>
            <a:xfrm>
              <a:off x="1984375" y="4003165"/>
              <a:ext cx="35506" cy="43396"/>
            </a:xfrm>
            <a:custGeom>
              <a:rect b="b" l="l" r="r" t="t"/>
              <a:pathLst>
                <a:path extrusionOk="0" h="132" w="108">
                  <a:moveTo>
                    <a:pt x="108" y="1"/>
                  </a:moveTo>
                  <a:lnTo>
                    <a:pt x="96" y="13"/>
                  </a:lnTo>
                  <a:cubicBezTo>
                    <a:pt x="96" y="13"/>
                    <a:pt x="72" y="13"/>
                    <a:pt x="72" y="37"/>
                  </a:cubicBezTo>
                  <a:cubicBezTo>
                    <a:pt x="72" y="48"/>
                    <a:pt x="60" y="48"/>
                    <a:pt x="60" y="60"/>
                  </a:cubicBezTo>
                  <a:cubicBezTo>
                    <a:pt x="60" y="72"/>
                    <a:pt x="48" y="96"/>
                    <a:pt x="48" y="96"/>
                  </a:cubicBezTo>
                  <a:lnTo>
                    <a:pt x="36" y="108"/>
                  </a:lnTo>
                  <a:lnTo>
                    <a:pt x="24" y="120"/>
                  </a:lnTo>
                  <a:lnTo>
                    <a:pt x="1" y="132"/>
                  </a:lnTo>
                  <a:cubicBezTo>
                    <a:pt x="24" y="132"/>
                    <a:pt x="24" y="120"/>
                    <a:pt x="48" y="120"/>
                  </a:cubicBezTo>
                  <a:lnTo>
                    <a:pt x="60" y="120"/>
                  </a:lnTo>
                  <a:lnTo>
                    <a:pt x="72" y="108"/>
                  </a:lnTo>
                  <a:lnTo>
                    <a:pt x="96" y="96"/>
                  </a:lnTo>
                  <a:cubicBezTo>
                    <a:pt x="96" y="72"/>
                    <a:pt x="108" y="72"/>
                    <a:pt x="108" y="60"/>
                  </a:cubicBezTo>
                  <a:lnTo>
                    <a:pt x="108" y="48"/>
                  </a:lnTo>
                  <a:lnTo>
                    <a:pt x="108" y="37"/>
                  </a:lnTo>
                  <a:lnTo>
                    <a:pt x="10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1"/>
            <p:cNvSpPr/>
            <p:nvPr/>
          </p:nvSpPr>
          <p:spPr>
            <a:xfrm>
              <a:off x="1972540" y="4046232"/>
              <a:ext cx="23999" cy="27944"/>
            </a:xfrm>
            <a:custGeom>
              <a:rect b="b" l="l" r="r" t="t"/>
              <a:pathLst>
                <a:path extrusionOk="0" h="85" w="73">
                  <a:moveTo>
                    <a:pt x="72" y="1"/>
                  </a:moveTo>
                  <a:cubicBezTo>
                    <a:pt x="72" y="1"/>
                    <a:pt x="72" y="25"/>
                    <a:pt x="60" y="25"/>
                  </a:cubicBezTo>
                  <a:cubicBezTo>
                    <a:pt x="60" y="25"/>
                    <a:pt x="60" y="36"/>
                    <a:pt x="37" y="36"/>
                  </a:cubicBezTo>
                  <a:lnTo>
                    <a:pt x="25" y="48"/>
                  </a:lnTo>
                  <a:lnTo>
                    <a:pt x="13" y="60"/>
                  </a:lnTo>
                  <a:lnTo>
                    <a:pt x="1" y="84"/>
                  </a:lnTo>
                  <a:lnTo>
                    <a:pt x="60" y="84"/>
                  </a:lnTo>
                  <a:lnTo>
                    <a:pt x="72" y="60"/>
                  </a:lnTo>
                  <a:lnTo>
                    <a:pt x="72" y="48"/>
                  </a:lnTo>
                  <a:lnTo>
                    <a:pt x="72" y="36"/>
                  </a:lnTo>
                  <a:lnTo>
                    <a:pt x="72" y="25"/>
                  </a:ln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1"/>
            <p:cNvSpPr/>
            <p:nvPr/>
          </p:nvSpPr>
          <p:spPr>
            <a:xfrm>
              <a:off x="1964978" y="4065958"/>
              <a:ext cx="54903" cy="47341"/>
            </a:xfrm>
            <a:custGeom>
              <a:rect b="b" l="l" r="r" t="t"/>
              <a:pathLst>
                <a:path extrusionOk="0" h="144" w="167">
                  <a:moveTo>
                    <a:pt x="167" y="0"/>
                  </a:moveTo>
                  <a:lnTo>
                    <a:pt x="155" y="24"/>
                  </a:lnTo>
                  <a:lnTo>
                    <a:pt x="143" y="36"/>
                  </a:lnTo>
                  <a:lnTo>
                    <a:pt x="119" y="48"/>
                  </a:lnTo>
                  <a:lnTo>
                    <a:pt x="95" y="84"/>
                  </a:lnTo>
                  <a:cubicBezTo>
                    <a:pt x="83" y="96"/>
                    <a:pt x="83" y="107"/>
                    <a:pt x="60" y="107"/>
                  </a:cubicBezTo>
                  <a:cubicBezTo>
                    <a:pt x="83" y="107"/>
                    <a:pt x="83" y="96"/>
                    <a:pt x="95" y="96"/>
                  </a:cubicBezTo>
                  <a:lnTo>
                    <a:pt x="107" y="84"/>
                  </a:lnTo>
                  <a:lnTo>
                    <a:pt x="119" y="60"/>
                  </a:lnTo>
                  <a:cubicBezTo>
                    <a:pt x="143" y="60"/>
                    <a:pt x="143" y="48"/>
                    <a:pt x="143" y="48"/>
                  </a:cubicBezTo>
                  <a:cubicBezTo>
                    <a:pt x="155" y="48"/>
                    <a:pt x="155" y="36"/>
                    <a:pt x="155" y="36"/>
                  </a:cubicBezTo>
                  <a:cubicBezTo>
                    <a:pt x="167" y="36"/>
                    <a:pt x="167" y="24"/>
                    <a:pt x="167" y="24"/>
                  </a:cubicBezTo>
                  <a:lnTo>
                    <a:pt x="167" y="0"/>
                  </a:lnTo>
                  <a:close/>
                  <a:moveTo>
                    <a:pt x="60" y="107"/>
                  </a:moveTo>
                  <a:lnTo>
                    <a:pt x="60" y="107"/>
                  </a:lnTo>
                  <a:cubicBezTo>
                    <a:pt x="48" y="107"/>
                    <a:pt x="36" y="119"/>
                    <a:pt x="36" y="119"/>
                  </a:cubicBezTo>
                  <a:cubicBezTo>
                    <a:pt x="48" y="119"/>
                    <a:pt x="48" y="107"/>
                    <a:pt x="60" y="107"/>
                  </a:cubicBezTo>
                  <a:close/>
                  <a:moveTo>
                    <a:pt x="36" y="119"/>
                  </a:moveTo>
                  <a:cubicBezTo>
                    <a:pt x="24" y="119"/>
                    <a:pt x="0" y="143"/>
                    <a:pt x="0" y="143"/>
                  </a:cubicBezTo>
                  <a:cubicBezTo>
                    <a:pt x="0" y="143"/>
                    <a:pt x="24" y="143"/>
                    <a:pt x="36" y="119"/>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1"/>
            <p:cNvSpPr/>
            <p:nvPr/>
          </p:nvSpPr>
          <p:spPr>
            <a:xfrm>
              <a:off x="1976485" y="4097189"/>
              <a:ext cx="23999" cy="23670"/>
            </a:xfrm>
            <a:custGeom>
              <a:rect b="b" l="l" r="r" t="t"/>
              <a:pathLst>
                <a:path extrusionOk="0" h="72" w="73">
                  <a:moveTo>
                    <a:pt x="60" y="1"/>
                  </a:moveTo>
                  <a:lnTo>
                    <a:pt x="48" y="12"/>
                  </a:lnTo>
                  <a:cubicBezTo>
                    <a:pt x="25" y="12"/>
                    <a:pt x="25" y="24"/>
                    <a:pt x="25" y="24"/>
                  </a:cubicBezTo>
                  <a:cubicBezTo>
                    <a:pt x="25" y="48"/>
                    <a:pt x="13" y="60"/>
                    <a:pt x="1" y="72"/>
                  </a:cubicBezTo>
                  <a:cubicBezTo>
                    <a:pt x="13" y="72"/>
                    <a:pt x="13" y="72"/>
                    <a:pt x="25" y="60"/>
                  </a:cubicBezTo>
                  <a:lnTo>
                    <a:pt x="48" y="48"/>
                  </a:lnTo>
                  <a:lnTo>
                    <a:pt x="60" y="24"/>
                  </a:lnTo>
                  <a:cubicBezTo>
                    <a:pt x="72" y="24"/>
                    <a:pt x="72" y="12"/>
                    <a:pt x="72" y="12"/>
                  </a:cubicBezTo>
                  <a:lnTo>
                    <a:pt x="7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1"/>
            <p:cNvSpPr/>
            <p:nvPr/>
          </p:nvSpPr>
          <p:spPr>
            <a:xfrm>
              <a:off x="1816051" y="4171488"/>
              <a:ext cx="31561" cy="4274"/>
            </a:xfrm>
            <a:custGeom>
              <a:rect b="b" l="l" r="r" t="t"/>
              <a:pathLst>
                <a:path extrusionOk="0" h="13" w="96">
                  <a:moveTo>
                    <a:pt x="1" y="1"/>
                  </a:moveTo>
                  <a:cubicBezTo>
                    <a:pt x="13" y="1"/>
                    <a:pt x="13" y="1"/>
                    <a:pt x="24" y="13"/>
                  </a:cubicBezTo>
                  <a:lnTo>
                    <a:pt x="84" y="13"/>
                  </a:lnTo>
                  <a:cubicBezTo>
                    <a:pt x="84" y="1"/>
                    <a:pt x="84" y="1"/>
                    <a:pt x="9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1"/>
            <p:cNvSpPr/>
            <p:nvPr/>
          </p:nvSpPr>
          <p:spPr>
            <a:xfrm>
              <a:off x="1819997" y="4146503"/>
              <a:ext cx="20054" cy="9863"/>
            </a:xfrm>
            <a:custGeom>
              <a:rect b="b" l="l" r="r" t="t"/>
              <a:pathLst>
                <a:path extrusionOk="0" h="30" w="61">
                  <a:moveTo>
                    <a:pt x="40" y="1"/>
                  </a:moveTo>
                  <a:cubicBezTo>
                    <a:pt x="33" y="1"/>
                    <a:pt x="28" y="6"/>
                    <a:pt x="25" y="17"/>
                  </a:cubicBezTo>
                  <a:lnTo>
                    <a:pt x="60" y="17"/>
                  </a:lnTo>
                  <a:cubicBezTo>
                    <a:pt x="52" y="17"/>
                    <a:pt x="49" y="7"/>
                    <a:pt x="52" y="7"/>
                  </a:cubicBezTo>
                  <a:cubicBezTo>
                    <a:pt x="52" y="7"/>
                    <a:pt x="52" y="7"/>
                    <a:pt x="53" y="7"/>
                  </a:cubicBezTo>
                  <a:lnTo>
                    <a:pt x="53" y="7"/>
                  </a:lnTo>
                  <a:cubicBezTo>
                    <a:pt x="49" y="3"/>
                    <a:pt x="44" y="1"/>
                    <a:pt x="40" y="1"/>
                  </a:cubicBezTo>
                  <a:close/>
                  <a:moveTo>
                    <a:pt x="53" y="7"/>
                  </a:moveTo>
                  <a:cubicBezTo>
                    <a:pt x="55" y="9"/>
                    <a:pt x="58" y="13"/>
                    <a:pt x="60" y="17"/>
                  </a:cubicBezTo>
                  <a:cubicBezTo>
                    <a:pt x="57" y="10"/>
                    <a:pt x="54" y="7"/>
                    <a:pt x="53" y="7"/>
                  </a:cubicBezTo>
                  <a:close/>
                  <a:moveTo>
                    <a:pt x="1" y="17"/>
                  </a:moveTo>
                  <a:cubicBezTo>
                    <a:pt x="1" y="17"/>
                    <a:pt x="12" y="17"/>
                    <a:pt x="12" y="29"/>
                  </a:cubicBezTo>
                  <a:lnTo>
                    <a:pt x="24" y="29"/>
                  </a:lnTo>
                  <a:cubicBezTo>
                    <a:pt x="24" y="25"/>
                    <a:pt x="25" y="21"/>
                    <a:pt x="25" y="1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1"/>
            <p:cNvSpPr/>
            <p:nvPr/>
          </p:nvSpPr>
          <p:spPr>
            <a:xfrm>
              <a:off x="1780874" y="4097189"/>
              <a:ext cx="47341" cy="20054"/>
            </a:xfrm>
            <a:custGeom>
              <a:rect b="b" l="l" r="r" t="t"/>
              <a:pathLst>
                <a:path extrusionOk="0" h="61" w="144">
                  <a:moveTo>
                    <a:pt x="0" y="1"/>
                  </a:moveTo>
                  <a:lnTo>
                    <a:pt x="12" y="12"/>
                  </a:lnTo>
                  <a:cubicBezTo>
                    <a:pt x="12" y="1"/>
                    <a:pt x="0" y="1"/>
                    <a:pt x="0" y="1"/>
                  </a:cubicBezTo>
                  <a:close/>
                  <a:moveTo>
                    <a:pt x="12" y="12"/>
                  </a:moveTo>
                  <a:lnTo>
                    <a:pt x="24" y="24"/>
                  </a:lnTo>
                  <a:lnTo>
                    <a:pt x="48" y="24"/>
                  </a:lnTo>
                  <a:cubicBezTo>
                    <a:pt x="60" y="24"/>
                    <a:pt x="60" y="48"/>
                    <a:pt x="72" y="48"/>
                  </a:cubicBezTo>
                  <a:cubicBezTo>
                    <a:pt x="84" y="60"/>
                    <a:pt x="84" y="60"/>
                    <a:pt x="108" y="60"/>
                  </a:cubicBezTo>
                  <a:cubicBezTo>
                    <a:pt x="84" y="48"/>
                    <a:pt x="72" y="48"/>
                    <a:pt x="60" y="24"/>
                  </a:cubicBezTo>
                  <a:lnTo>
                    <a:pt x="48" y="12"/>
                  </a:lnTo>
                  <a:close/>
                  <a:moveTo>
                    <a:pt x="127" y="55"/>
                  </a:moveTo>
                  <a:cubicBezTo>
                    <a:pt x="122" y="55"/>
                    <a:pt x="116" y="56"/>
                    <a:pt x="108" y="60"/>
                  </a:cubicBezTo>
                  <a:lnTo>
                    <a:pt x="143" y="60"/>
                  </a:lnTo>
                  <a:cubicBezTo>
                    <a:pt x="143" y="60"/>
                    <a:pt x="138" y="55"/>
                    <a:pt x="127" y="5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1"/>
            <p:cNvSpPr/>
            <p:nvPr/>
          </p:nvSpPr>
          <p:spPr>
            <a:xfrm>
              <a:off x="1769039" y="4042287"/>
              <a:ext cx="55231" cy="35834"/>
            </a:xfrm>
            <a:custGeom>
              <a:rect b="b" l="l" r="r" t="t"/>
              <a:pathLst>
                <a:path extrusionOk="0" h="109" w="168">
                  <a:moveTo>
                    <a:pt x="1" y="1"/>
                  </a:moveTo>
                  <a:cubicBezTo>
                    <a:pt x="25" y="1"/>
                    <a:pt x="25" y="13"/>
                    <a:pt x="25" y="13"/>
                  </a:cubicBezTo>
                  <a:lnTo>
                    <a:pt x="36" y="37"/>
                  </a:lnTo>
                  <a:lnTo>
                    <a:pt x="48" y="48"/>
                  </a:lnTo>
                  <a:cubicBezTo>
                    <a:pt x="48" y="60"/>
                    <a:pt x="60" y="60"/>
                    <a:pt x="60" y="60"/>
                  </a:cubicBezTo>
                  <a:lnTo>
                    <a:pt x="84" y="60"/>
                  </a:lnTo>
                  <a:cubicBezTo>
                    <a:pt x="96" y="60"/>
                    <a:pt x="96" y="72"/>
                    <a:pt x="108" y="72"/>
                  </a:cubicBezTo>
                  <a:cubicBezTo>
                    <a:pt x="120" y="96"/>
                    <a:pt x="144" y="96"/>
                    <a:pt x="144" y="96"/>
                  </a:cubicBezTo>
                  <a:cubicBezTo>
                    <a:pt x="156" y="108"/>
                    <a:pt x="167" y="108"/>
                    <a:pt x="167" y="108"/>
                  </a:cubicBezTo>
                  <a:cubicBezTo>
                    <a:pt x="167" y="108"/>
                    <a:pt x="156" y="108"/>
                    <a:pt x="108" y="48"/>
                  </a:cubicBezTo>
                  <a:cubicBezTo>
                    <a:pt x="108" y="48"/>
                    <a:pt x="108" y="37"/>
                    <a:pt x="96" y="37"/>
                  </a:cubicBezTo>
                  <a:cubicBezTo>
                    <a:pt x="84" y="37"/>
                    <a:pt x="84" y="13"/>
                    <a:pt x="60" y="13"/>
                  </a:cubicBezTo>
                  <a:lnTo>
                    <a:pt x="4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1"/>
            <p:cNvSpPr/>
            <p:nvPr/>
          </p:nvSpPr>
          <p:spPr>
            <a:xfrm>
              <a:off x="1780874" y="4007111"/>
              <a:ext cx="35506" cy="8219"/>
            </a:xfrm>
            <a:custGeom>
              <a:rect b="b" l="l" r="r" t="t"/>
              <a:pathLst>
                <a:path extrusionOk="0" h="25" w="108">
                  <a:moveTo>
                    <a:pt x="12" y="1"/>
                  </a:moveTo>
                  <a:lnTo>
                    <a:pt x="0" y="25"/>
                  </a:lnTo>
                  <a:lnTo>
                    <a:pt x="84" y="25"/>
                  </a:lnTo>
                  <a:cubicBezTo>
                    <a:pt x="84" y="1"/>
                    <a:pt x="84" y="1"/>
                    <a:pt x="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1"/>
            <p:cNvSpPr/>
            <p:nvPr/>
          </p:nvSpPr>
          <p:spPr>
            <a:xfrm>
              <a:off x="1761149" y="3940702"/>
              <a:ext cx="23999" cy="8219"/>
            </a:xfrm>
            <a:custGeom>
              <a:rect b="b" l="l" r="r" t="t"/>
              <a:pathLst>
                <a:path extrusionOk="0" h="25" w="73">
                  <a:moveTo>
                    <a:pt x="72" y="0"/>
                  </a:moveTo>
                  <a:lnTo>
                    <a:pt x="51" y="11"/>
                  </a:lnTo>
                  <a:lnTo>
                    <a:pt x="51" y="11"/>
                  </a:lnTo>
                  <a:cubicBezTo>
                    <a:pt x="59" y="10"/>
                    <a:pt x="66" y="7"/>
                    <a:pt x="72" y="0"/>
                  </a:cubicBezTo>
                  <a:close/>
                  <a:moveTo>
                    <a:pt x="51" y="11"/>
                  </a:moveTo>
                  <a:cubicBezTo>
                    <a:pt x="44" y="12"/>
                    <a:pt x="35" y="12"/>
                    <a:pt x="25" y="12"/>
                  </a:cubicBezTo>
                  <a:lnTo>
                    <a:pt x="49" y="12"/>
                  </a:lnTo>
                  <a:lnTo>
                    <a:pt x="51" y="11"/>
                  </a:lnTo>
                  <a:close/>
                  <a:moveTo>
                    <a:pt x="1" y="12"/>
                  </a:moveTo>
                  <a:lnTo>
                    <a:pt x="1" y="24"/>
                  </a:lnTo>
                  <a:lnTo>
                    <a:pt x="13" y="24"/>
                  </a:lnTo>
                  <a:cubicBezTo>
                    <a:pt x="13" y="12"/>
                    <a:pt x="25" y="12"/>
                    <a:pt x="25" y="1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1784820" y="3944647"/>
              <a:ext cx="329" cy="329"/>
            </a:xfrm>
            <a:custGeom>
              <a:rect b="b" l="l" r="r" t="t"/>
              <a:pathLst>
                <a:path extrusionOk="0" h="1" w="1">
                  <a:moveTo>
                    <a:pt x="0" y="0"/>
                  </a:move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1"/>
            <p:cNvSpPr/>
            <p:nvPr/>
          </p:nvSpPr>
          <p:spPr>
            <a:xfrm>
              <a:off x="1765094" y="3956153"/>
              <a:ext cx="12164" cy="12164"/>
            </a:xfrm>
            <a:custGeom>
              <a:rect b="b" l="l" r="r" t="t"/>
              <a:pathLst>
                <a:path extrusionOk="0" h="37" w="37">
                  <a:moveTo>
                    <a:pt x="37" y="1"/>
                  </a:moveTo>
                  <a:lnTo>
                    <a:pt x="13" y="13"/>
                  </a:lnTo>
                  <a:lnTo>
                    <a:pt x="1" y="13"/>
                  </a:lnTo>
                  <a:lnTo>
                    <a:pt x="1" y="25"/>
                  </a:lnTo>
                  <a:lnTo>
                    <a:pt x="1" y="37"/>
                  </a:lnTo>
                  <a:lnTo>
                    <a:pt x="13" y="37"/>
                  </a:lnTo>
                  <a:lnTo>
                    <a:pt x="13" y="25"/>
                  </a:lnTo>
                  <a:cubicBezTo>
                    <a:pt x="13" y="13"/>
                    <a:pt x="37" y="13"/>
                    <a:pt x="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1"/>
            <p:cNvSpPr/>
            <p:nvPr/>
          </p:nvSpPr>
          <p:spPr>
            <a:xfrm>
              <a:off x="1769039" y="3870348"/>
              <a:ext cx="20054" cy="27615"/>
            </a:xfrm>
            <a:custGeom>
              <a:rect b="b" l="l" r="r" t="t"/>
              <a:pathLst>
                <a:path extrusionOk="0" h="84" w="61">
                  <a:moveTo>
                    <a:pt x="1" y="0"/>
                  </a:moveTo>
                  <a:lnTo>
                    <a:pt x="1" y="24"/>
                  </a:lnTo>
                  <a:lnTo>
                    <a:pt x="25" y="36"/>
                  </a:lnTo>
                  <a:cubicBezTo>
                    <a:pt x="25" y="48"/>
                    <a:pt x="36" y="48"/>
                    <a:pt x="36" y="48"/>
                  </a:cubicBezTo>
                  <a:cubicBezTo>
                    <a:pt x="36" y="60"/>
                    <a:pt x="48" y="60"/>
                    <a:pt x="60" y="83"/>
                  </a:cubicBezTo>
                  <a:cubicBezTo>
                    <a:pt x="48" y="60"/>
                    <a:pt x="48" y="48"/>
                    <a:pt x="48" y="24"/>
                  </a:cubicBezTo>
                  <a:lnTo>
                    <a:pt x="3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1"/>
            <p:cNvSpPr/>
            <p:nvPr/>
          </p:nvSpPr>
          <p:spPr>
            <a:xfrm>
              <a:off x="1788765" y="3870348"/>
              <a:ext cx="11835" cy="19725"/>
            </a:xfrm>
            <a:custGeom>
              <a:rect b="b" l="l" r="r" t="t"/>
              <a:pathLst>
                <a:path extrusionOk="0" h="60" w="36">
                  <a:moveTo>
                    <a:pt x="0" y="0"/>
                  </a:moveTo>
                  <a:lnTo>
                    <a:pt x="0" y="24"/>
                  </a:lnTo>
                  <a:lnTo>
                    <a:pt x="0" y="36"/>
                  </a:lnTo>
                  <a:lnTo>
                    <a:pt x="24" y="48"/>
                  </a:lnTo>
                  <a:lnTo>
                    <a:pt x="36" y="60"/>
                  </a:lnTo>
                  <a:cubicBezTo>
                    <a:pt x="36" y="54"/>
                    <a:pt x="33" y="51"/>
                    <a:pt x="32" y="51"/>
                  </a:cubicBezTo>
                  <a:cubicBezTo>
                    <a:pt x="30" y="51"/>
                    <a:pt x="30" y="54"/>
                    <a:pt x="36" y="59"/>
                  </a:cubicBezTo>
                  <a:lnTo>
                    <a:pt x="36" y="59"/>
                  </a:lnTo>
                  <a:cubicBezTo>
                    <a:pt x="24" y="48"/>
                    <a:pt x="24" y="36"/>
                    <a:pt x="24" y="24"/>
                  </a:cubicBezTo>
                  <a:cubicBezTo>
                    <a:pt x="0" y="24"/>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1"/>
            <p:cNvSpPr/>
            <p:nvPr/>
          </p:nvSpPr>
          <p:spPr>
            <a:xfrm>
              <a:off x="1804216" y="3862458"/>
              <a:ext cx="14794" cy="23670"/>
            </a:xfrm>
            <a:custGeom>
              <a:rect b="b" l="l" r="r" t="t"/>
              <a:pathLst>
                <a:path extrusionOk="0" h="72" w="45">
                  <a:moveTo>
                    <a:pt x="1" y="0"/>
                  </a:moveTo>
                  <a:cubicBezTo>
                    <a:pt x="1" y="12"/>
                    <a:pt x="13" y="48"/>
                    <a:pt x="13" y="60"/>
                  </a:cubicBezTo>
                  <a:cubicBezTo>
                    <a:pt x="21" y="60"/>
                    <a:pt x="28" y="61"/>
                    <a:pt x="33" y="63"/>
                  </a:cubicBezTo>
                  <a:lnTo>
                    <a:pt x="33" y="63"/>
                  </a:lnTo>
                  <a:cubicBezTo>
                    <a:pt x="30" y="59"/>
                    <a:pt x="24" y="53"/>
                    <a:pt x="13" y="48"/>
                  </a:cubicBezTo>
                  <a:cubicBezTo>
                    <a:pt x="13" y="24"/>
                    <a:pt x="1" y="12"/>
                    <a:pt x="1" y="0"/>
                  </a:cubicBezTo>
                  <a:close/>
                  <a:moveTo>
                    <a:pt x="33" y="63"/>
                  </a:moveTo>
                  <a:cubicBezTo>
                    <a:pt x="37" y="68"/>
                    <a:pt x="37" y="72"/>
                    <a:pt x="37" y="72"/>
                  </a:cubicBezTo>
                  <a:cubicBezTo>
                    <a:pt x="44" y="72"/>
                    <a:pt x="42" y="67"/>
                    <a:pt x="33" y="63"/>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1"/>
            <p:cNvSpPr/>
            <p:nvPr/>
          </p:nvSpPr>
          <p:spPr>
            <a:xfrm>
              <a:off x="1827887" y="3830898"/>
              <a:ext cx="329" cy="35834"/>
            </a:xfrm>
            <a:custGeom>
              <a:rect b="b" l="l" r="r" t="t"/>
              <a:pathLst>
                <a:path extrusionOk="0" h="109" w="1">
                  <a:moveTo>
                    <a:pt x="0" y="108"/>
                  </a:moveTo>
                  <a:lnTo>
                    <a:pt x="0" y="96"/>
                  </a:lnTo>
                  <a:lnTo>
                    <a:pt x="0" y="84"/>
                  </a:lnTo>
                  <a:lnTo>
                    <a:pt x="0" y="60"/>
                  </a:lnTo>
                  <a:lnTo>
                    <a:pt x="0" y="49"/>
                  </a:lnTo>
                  <a:lnTo>
                    <a:pt x="0" y="37"/>
                  </a:lnTo>
                  <a:lnTo>
                    <a:pt x="0" y="25"/>
                  </a:lnTo>
                  <a:lnTo>
                    <a:pt x="0" y="1"/>
                  </a:lnTo>
                  <a:lnTo>
                    <a:pt x="0" y="1"/>
                  </a:lnTo>
                  <a:lnTo>
                    <a:pt x="0" y="25"/>
                  </a:lnTo>
                  <a:lnTo>
                    <a:pt x="0" y="37"/>
                  </a:lnTo>
                  <a:lnTo>
                    <a:pt x="0" y="49"/>
                  </a:lnTo>
                  <a:lnTo>
                    <a:pt x="0" y="8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31"/>
          <p:cNvSpPr/>
          <p:nvPr/>
        </p:nvSpPr>
        <p:spPr>
          <a:xfrm flipH="1">
            <a:off x="4929800" y="4330813"/>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1"/>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9">
    <p:spTree>
      <p:nvGrpSpPr>
        <p:cNvPr id="543" name="Shape 543"/>
        <p:cNvGrpSpPr/>
        <p:nvPr/>
      </p:nvGrpSpPr>
      <p:grpSpPr>
        <a:xfrm>
          <a:off x="0" y="0"/>
          <a:ext cx="0" cy="0"/>
          <a:chOff x="0" y="0"/>
          <a:chExt cx="0" cy="0"/>
        </a:xfrm>
      </p:grpSpPr>
      <p:sp>
        <p:nvSpPr>
          <p:cNvPr id="544" name="Google Shape;544;p32"/>
          <p:cNvSpPr/>
          <p:nvPr/>
        </p:nvSpPr>
        <p:spPr>
          <a:xfrm>
            <a:off x="-2268825" y="2569475"/>
            <a:ext cx="6266696" cy="60612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2"/>
          <p:cNvSpPr/>
          <p:nvPr/>
        </p:nvSpPr>
        <p:spPr>
          <a:xfrm>
            <a:off x="-70694" y="4380488"/>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2"/>
          <p:cNvSpPr/>
          <p:nvPr/>
        </p:nvSpPr>
        <p:spPr>
          <a:xfrm>
            <a:off x="-508012" y="4457700"/>
            <a:ext cx="11312162" cy="260085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2"/>
          <p:cNvSpPr/>
          <p:nvPr/>
        </p:nvSpPr>
        <p:spPr>
          <a:xfrm flipH="1" rot="10800000">
            <a:off x="-124013" y="-237285"/>
            <a:ext cx="3323626" cy="958979"/>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2"/>
          <p:cNvSpPr/>
          <p:nvPr/>
        </p:nvSpPr>
        <p:spPr>
          <a:xfrm flipH="1">
            <a:off x="-567701" y="-237278"/>
            <a:ext cx="2379556" cy="10601847"/>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2"/>
          <p:cNvSpPr txBox="1"/>
          <p:nvPr>
            <p:ph type="title"/>
          </p:nvPr>
        </p:nvSpPr>
        <p:spPr>
          <a:xfrm>
            <a:off x="3946550" y="609400"/>
            <a:ext cx="4157700" cy="113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600"/>
              <a:buNone/>
              <a:defRPr b="0" sz="6800"/>
            </a:lvl1pPr>
            <a:lvl2pPr lvl="1" rtl="0">
              <a:spcBef>
                <a:spcPts val="0"/>
              </a:spcBef>
              <a:spcAft>
                <a:spcPts val="0"/>
              </a:spcAft>
              <a:buSzPts val="3600"/>
              <a:buFont typeface="Francois One"/>
              <a:buNone/>
              <a:defRPr>
                <a:latin typeface="Francois One"/>
                <a:ea typeface="Francois One"/>
                <a:cs typeface="Francois One"/>
                <a:sym typeface="Francois One"/>
              </a:defRPr>
            </a:lvl2pPr>
            <a:lvl3pPr lvl="2" rtl="0">
              <a:spcBef>
                <a:spcPts val="0"/>
              </a:spcBef>
              <a:spcAft>
                <a:spcPts val="0"/>
              </a:spcAft>
              <a:buSzPts val="3600"/>
              <a:buFont typeface="Francois One"/>
              <a:buNone/>
              <a:defRPr>
                <a:latin typeface="Francois One"/>
                <a:ea typeface="Francois One"/>
                <a:cs typeface="Francois One"/>
                <a:sym typeface="Francois One"/>
              </a:defRPr>
            </a:lvl3pPr>
            <a:lvl4pPr lvl="3" rtl="0">
              <a:spcBef>
                <a:spcPts val="0"/>
              </a:spcBef>
              <a:spcAft>
                <a:spcPts val="0"/>
              </a:spcAft>
              <a:buSzPts val="3600"/>
              <a:buFont typeface="Francois One"/>
              <a:buNone/>
              <a:defRPr>
                <a:latin typeface="Francois One"/>
                <a:ea typeface="Francois One"/>
                <a:cs typeface="Francois One"/>
                <a:sym typeface="Francois One"/>
              </a:defRPr>
            </a:lvl4pPr>
            <a:lvl5pPr lvl="4" rtl="0">
              <a:spcBef>
                <a:spcPts val="0"/>
              </a:spcBef>
              <a:spcAft>
                <a:spcPts val="0"/>
              </a:spcAft>
              <a:buSzPts val="3600"/>
              <a:buFont typeface="Francois One"/>
              <a:buNone/>
              <a:defRPr>
                <a:latin typeface="Francois One"/>
                <a:ea typeface="Francois One"/>
                <a:cs typeface="Francois One"/>
                <a:sym typeface="Francois One"/>
              </a:defRPr>
            </a:lvl5pPr>
            <a:lvl6pPr lvl="5" rtl="0">
              <a:spcBef>
                <a:spcPts val="0"/>
              </a:spcBef>
              <a:spcAft>
                <a:spcPts val="0"/>
              </a:spcAft>
              <a:buSzPts val="3600"/>
              <a:buFont typeface="Francois One"/>
              <a:buNone/>
              <a:defRPr>
                <a:latin typeface="Francois One"/>
                <a:ea typeface="Francois One"/>
                <a:cs typeface="Francois One"/>
                <a:sym typeface="Francois One"/>
              </a:defRPr>
            </a:lvl6pPr>
            <a:lvl7pPr lvl="6" rtl="0">
              <a:spcBef>
                <a:spcPts val="0"/>
              </a:spcBef>
              <a:spcAft>
                <a:spcPts val="0"/>
              </a:spcAft>
              <a:buSzPts val="3600"/>
              <a:buFont typeface="Francois One"/>
              <a:buNone/>
              <a:defRPr>
                <a:latin typeface="Francois One"/>
                <a:ea typeface="Francois One"/>
                <a:cs typeface="Francois One"/>
                <a:sym typeface="Francois One"/>
              </a:defRPr>
            </a:lvl7pPr>
            <a:lvl8pPr lvl="7" rtl="0">
              <a:spcBef>
                <a:spcPts val="0"/>
              </a:spcBef>
              <a:spcAft>
                <a:spcPts val="0"/>
              </a:spcAft>
              <a:buSzPts val="3600"/>
              <a:buFont typeface="Francois One"/>
              <a:buNone/>
              <a:defRPr>
                <a:latin typeface="Francois One"/>
                <a:ea typeface="Francois One"/>
                <a:cs typeface="Francois One"/>
                <a:sym typeface="Francois One"/>
              </a:defRPr>
            </a:lvl8pPr>
            <a:lvl9pPr lvl="8" rtl="0">
              <a:spcBef>
                <a:spcPts val="0"/>
              </a:spcBef>
              <a:spcAft>
                <a:spcPts val="0"/>
              </a:spcAft>
              <a:buSzPts val="3600"/>
              <a:buFont typeface="Francois One"/>
              <a:buNone/>
              <a:defRPr>
                <a:latin typeface="Francois One"/>
                <a:ea typeface="Francois One"/>
                <a:cs typeface="Francois One"/>
                <a:sym typeface="Francois One"/>
              </a:defRPr>
            </a:lvl9pPr>
          </a:lstStyle>
          <a:p/>
        </p:txBody>
      </p:sp>
      <p:sp>
        <p:nvSpPr>
          <p:cNvPr id="550" name="Google Shape;550;p32"/>
          <p:cNvSpPr txBox="1"/>
          <p:nvPr>
            <p:ph idx="1" type="subTitle"/>
          </p:nvPr>
        </p:nvSpPr>
        <p:spPr>
          <a:xfrm>
            <a:off x="4245350" y="1691640"/>
            <a:ext cx="3858900" cy="1130100"/>
          </a:xfrm>
          <a:prstGeom prst="rect">
            <a:avLst/>
          </a:prstGeom>
          <a:noFill/>
        </p:spPr>
        <p:txBody>
          <a:bodyPr anchorCtr="0" anchor="t" bIns="91425" lIns="91425" spcFirstLastPara="1" rIns="91425" wrap="square" tIns="91425">
            <a:noAutofit/>
          </a:bodyPr>
          <a:lstStyle>
            <a:lvl1pPr lvl="0" rtl="0" algn="r">
              <a:spcBef>
                <a:spcPts val="0"/>
              </a:spcBef>
              <a:spcAft>
                <a:spcPts val="0"/>
              </a:spcAft>
              <a:buSzPts val="2100"/>
              <a:buNone/>
              <a:defRPr sz="1600"/>
            </a:lvl1pPr>
            <a:lvl2pPr lvl="1" rtl="0" algn="ctr">
              <a:lnSpc>
                <a:spcPct val="100000"/>
              </a:lnSpc>
              <a:spcBef>
                <a:spcPts val="0"/>
              </a:spcBef>
              <a:spcAft>
                <a:spcPts val="0"/>
              </a:spcAft>
              <a:buSzPts val="2100"/>
              <a:buFont typeface="Roboto"/>
              <a:buNone/>
              <a:defRPr b="1" sz="2100">
                <a:latin typeface="Roboto"/>
                <a:ea typeface="Roboto"/>
                <a:cs typeface="Roboto"/>
                <a:sym typeface="Roboto"/>
              </a:defRPr>
            </a:lvl2pPr>
            <a:lvl3pPr lvl="2" rtl="0" algn="ctr">
              <a:lnSpc>
                <a:spcPct val="100000"/>
              </a:lnSpc>
              <a:spcBef>
                <a:spcPts val="0"/>
              </a:spcBef>
              <a:spcAft>
                <a:spcPts val="0"/>
              </a:spcAft>
              <a:buSzPts val="2100"/>
              <a:buFont typeface="Roboto"/>
              <a:buNone/>
              <a:defRPr b="1" sz="2100">
                <a:latin typeface="Roboto"/>
                <a:ea typeface="Roboto"/>
                <a:cs typeface="Roboto"/>
                <a:sym typeface="Roboto"/>
              </a:defRPr>
            </a:lvl3pPr>
            <a:lvl4pPr lvl="3" rtl="0" algn="ctr">
              <a:lnSpc>
                <a:spcPct val="100000"/>
              </a:lnSpc>
              <a:spcBef>
                <a:spcPts val="0"/>
              </a:spcBef>
              <a:spcAft>
                <a:spcPts val="0"/>
              </a:spcAft>
              <a:buSzPts val="2100"/>
              <a:buFont typeface="Roboto"/>
              <a:buNone/>
              <a:defRPr b="1" sz="2100">
                <a:latin typeface="Roboto"/>
                <a:ea typeface="Roboto"/>
                <a:cs typeface="Roboto"/>
                <a:sym typeface="Roboto"/>
              </a:defRPr>
            </a:lvl4pPr>
            <a:lvl5pPr lvl="4" rtl="0" algn="ctr">
              <a:lnSpc>
                <a:spcPct val="100000"/>
              </a:lnSpc>
              <a:spcBef>
                <a:spcPts val="0"/>
              </a:spcBef>
              <a:spcAft>
                <a:spcPts val="0"/>
              </a:spcAft>
              <a:buSzPts val="2100"/>
              <a:buFont typeface="Roboto"/>
              <a:buNone/>
              <a:defRPr b="1" sz="2100">
                <a:latin typeface="Roboto"/>
                <a:ea typeface="Roboto"/>
                <a:cs typeface="Roboto"/>
                <a:sym typeface="Roboto"/>
              </a:defRPr>
            </a:lvl5pPr>
            <a:lvl6pPr lvl="5" rtl="0" algn="ctr">
              <a:lnSpc>
                <a:spcPct val="100000"/>
              </a:lnSpc>
              <a:spcBef>
                <a:spcPts val="0"/>
              </a:spcBef>
              <a:spcAft>
                <a:spcPts val="0"/>
              </a:spcAft>
              <a:buSzPts val="2100"/>
              <a:buFont typeface="Roboto"/>
              <a:buNone/>
              <a:defRPr b="1" sz="2100">
                <a:latin typeface="Roboto"/>
                <a:ea typeface="Roboto"/>
                <a:cs typeface="Roboto"/>
                <a:sym typeface="Roboto"/>
              </a:defRPr>
            </a:lvl6pPr>
            <a:lvl7pPr lvl="6" rtl="0" algn="ctr">
              <a:lnSpc>
                <a:spcPct val="100000"/>
              </a:lnSpc>
              <a:spcBef>
                <a:spcPts val="0"/>
              </a:spcBef>
              <a:spcAft>
                <a:spcPts val="0"/>
              </a:spcAft>
              <a:buSzPts val="2100"/>
              <a:buFont typeface="Roboto"/>
              <a:buNone/>
              <a:defRPr b="1" sz="2100">
                <a:latin typeface="Roboto"/>
                <a:ea typeface="Roboto"/>
                <a:cs typeface="Roboto"/>
                <a:sym typeface="Roboto"/>
              </a:defRPr>
            </a:lvl7pPr>
            <a:lvl8pPr lvl="7" rtl="0" algn="ctr">
              <a:lnSpc>
                <a:spcPct val="100000"/>
              </a:lnSpc>
              <a:spcBef>
                <a:spcPts val="0"/>
              </a:spcBef>
              <a:spcAft>
                <a:spcPts val="0"/>
              </a:spcAft>
              <a:buSzPts val="2100"/>
              <a:buFont typeface="Roboto"/>
              <a:buNone/>
              <a:defRPr b="1" sz="2100">
                <a:latin typeface="Roboto"/>
                <a:ea typeface="Roboto"/>
                <a:cs typeface="Roboto"/>
                <a:sym typeface="Roboto"/>
              </a:defRPr>
            </a:lvl8pPr>
            <a:lvl9pPr lvl="8" rtl="0" algn="ctr">
              <a:lnSpc>
                <a:spcPct val="100000"/>
              </a:lnSpc>
              <a:spcBef>
                <a:spcPts val="0"/>
              </a:spcBef>
              <a:spcAft>
                <a:spcPts val="0"/>
              </a:spcAft>
              <a:buSzPts val="2100"/>
              <a:buFont typeface="Roboto"/>
              <a:buNone/>
              <a:defRPr b="1" sz="2100">
                <a:latin typeface="Roboto"/>
                <a:ea typeface="Roboto"/>
                <a:cs typeface="Roboto"/>
                <a:sym typeface="Roboto"/>
              </a:defRPr>
            </a:lvl9pPr>
          </a:lstStyle>
          <a:p/>
        </p:txBody>
      </p:sp>
      <p:sp>
        <p:nvSpPr>
          <p:cNvPr id="551" name="Google Shape;551;p32"/>
          <p:cNvSpPr txBox="1"/>
          <p:nvPr/>
        </p:nvSpPr>
        <p:spPr>
          <a:xfrm>
            <a:off x="3114025" y="3538700"/>
            <a:ext cx="5000400" cy="670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chemeClr val="dk1"/>
              </a:buClr>
              <a:buSzPts val="1500"/>
              <a:buFont typeface="Archivo Narrow"/>
              <a:buNone/>
            </a:pPr>
            <a:r>
              <a:rPr lang="en" sz="1200">
                <a:solidFill>
                  <a:schemeClr val="dk1"/>
                </a:solidFill>
                <a:latin typeface="Raleway"/>
                <a:ea typeface="Raleway"/>
                <a:cs typeface="Raleway"/>
                <a:sym typeface="Raleway"/>
              </a:rPr>
              <a:t>CREDITS: This presentation template was created by </a:t>
            </a:r>
            <a:r>
              <a:rPr b="1" lang="en" sz="1200">
                <a:solidFill>
                  <a:schemeClr val="dk1"/>
                </a:solidFill>
                <a:uFill>
                  <a:noFill/>
                </a:uFill>
                <a:latin typeface="Raleway"/>
                <a:ea typeface="Raleway"/>
                <a:cs typeface="Raleway"/>
                <a:sym typeface="Raleway"/>
                <a:hlinkClick r:id="rId2">
                  <a:extLst>
                    <a:ext uri="{A12FA001-AC4F-418D-AE19-62706E023703}">
                      <ahyp:hlinkClr val="tx"/>
                    </a:ext>
                  </a:extLst>
                </a:hlinkClick>
              </a:rPr>
              <a:t>Slidesgo</a:t>
            </a:r>
            <a:r>
              <a:rPr lang="en" sz="1200">
                <a:solidFill>
                  <a:schemeClr val="dk1"/>
                </a:solidFill>
                <a:latin typeface="Raleway"/>
                <a:ea typeface="Raleway"/>
                <a:cs typeface="Raleway"/>
                <a:sym typeface="Raleway"/>
              </a:rPr>
              <a:t>, and includes icons by </a:t>
            </a:r>
            <a:r>
              <a:rPr b="1" lang="en" sz="1200">
                <a:solidFill>
                  <a:schemeClr val="dk1"/>
                </a:solidFill>
                <a:uFill>
                  <a:noFill/>
                </a:uFill>
                <a:latin typeface="Raleway"/>
                <a:ea typeface="Raleway"/>
                <a:cs typeface="Raleway"/>
                <a:sym typeface="Raleway"/>
                <a:hlinkClick r:id="rId3">
                  <a:extLst>
                    <a:ext uri="{A12FA001-AC4F-418D-AE19-62706E023703}">
                      <ahyp:hlinkClr val="tx"/>
                    </a:ext>
                  </a:extLst>
                </a:hlinkClick>
              </a:rPr>
              <a:t>Flaticon</a:t>
            </a:r>
            <a:r>
              <a:rPr lang="en" sz="1200">
                <a:solidFill>
                  <a:schemeClr val="dk1"/>
                </a:solidFill>
                <a:latin typeface="Raleway"/>
                <a:ea typeface="Raleway"/>
                <a:cs typeface="Raleway"/>
                <a:sym typeface="Raleway"/>
              </a:rPr>
              <a:t>, and infographics &amp; images by</a:t>
            </a:r>
            <a:r>
              <a:rPr b="1" lang="en" sz="1200">
                <a:solidFill>
                  <a:schemeClr val="dk1"/>
                </a:solidFill>
                <a:latin typeface="Raleway"/>
                <a:ea typeface="Raleway"/>
                <a:cs typeface="Raleway"/>
                <a:sym typeface="Raleway"/>
              </a:rPr>
              <a:t> </a:t>
            </a:r>
            <a:r>
              <a:rPr b="1" lang="en" sz="1200">
                <a:solidFill>
                  <a:schemeClr val="dk1"/>
                </a:solidFill>
                <a:uFill>
                  <a:noFill/>
                </a:uFill>
                <a:latin typeface="Raleway"/>
                <a:ea typeface="Raleway"/>
                <a:cs typeface="Raleway"/>
                <a:sym typeface="Raleway"/>
                <a:hlinkClick r:id="rId4">
                  <a:extLst>
                    <a:ext uri="{A12FA001-AC4F-418D-AE19-62706E023703}">
                      <ahyp:hlinkClr val="tx"/>
                    </a:ext>
                  </a:extLst>
                </a:hlinkClick>
              </a:rPr>
              <a:t>Freepi</a:t>
            </a:r>
            <a:r>
              <a:rPr b="1" lang="en" sz="1200">
                <a:solidFill>
                  <a:schemeClr val="dk1"/>
                </a:solidFill>
                <a:uFill>
                  <a:noFill/>
                </a:uFill>
                <a:latin typeface="Raleway"/>
                <a:ea typeface="Raleway"/>
                <a:cs typeface="Raleway"/>
                <a:sym typeface="Raleway"/>
                <a:hlinkClick r:id="rId5">
                  <a:extLst>
                    <a:ext uri="{A12FA001-AC4F-418D-AE19-62706E023703}">
                      <ahyp:hlinkClr val="tx"/>
                    </a:ext>
                  </a:extLst>
                </a:hlinkClick>
              </a:rPr>
              <a:t>k</a:t>
            </a:r>
            <a:r>
              <a:rPr b="1" lang="en" sz="1200">
                <a:solidFill>
                  <a:schemeClr val="dk1"/>
                </a:solidFill>
                <a:latin typeface="Raleway"/>
                <a:ea typeface="Raleway"/>
                <a:cs typeface="Raleway"/>
                <a:sym typeface="Raleway"/>
              </a:rPr>
              <a:t> </a:t>
            </a:r>
            <a:endParaRPr b="1" sz="1200">
              <a:solidFill>
                <a:schemeClr val="dk1"/>
              </a:solidFill>
              <a:latin typeface="Raleway"/>
              <a:ea typeface="Raleway"/>
              <a:cs typeface="Raleway"/>
              <a:sym typeface="Raleway"/>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3">
    <p:spTree>
      <p:nvGrpSpPr>
        <p:cNvPr id="552" name="Shape 552"/>
        <p:cNvGrpSpPr/>
        <p:nvPr/>
      </p:nvGrpSpPr>
      <p:grpSpPr>
        <a:xfrm>
          <a:off x="0" y="0"/>
          <a:ext cx="0" cy="0"/>
          <a:chOff x="0" y="0"/>
          <a:chExt cx="0" cy="0"/>
        </a:xfrm>
      </p:grpSpPr>
      <p:grpSp>
        <p:nvGrpSpPr>
          <p:cNvPr id="553" name="Google Shape;553;p33"/>
          <p:cNvGrpSpPr/>
          <p:nvPr/>
        </p:nvGrpSpPr>
        <p:grpSpPr>
          <a:xfrm>
            <a:off x="3884690" y="3763127"/>
            <a:ext cx="1068553" cy="1218348"/>
            <a:chOff x="7832012" y="3736464"/>
            <a:chExt cx="402301" cy="458733"/>
          </a:xfrm>
        </p:grpSpPr>
        <p:sp>
          <p:nvSpPr>
            <p:cNvPr id="554" name="Google Shape;554;p33"/>
            <p:cNvSpPr/>
            <p:nvPr/>
          </p:nvSpPr>
          <p:spPr>
            <a:xfrm>
              <a:off x="8050215" y="3788902"/>
              <a:ext cx="109652" cy="393094"/>
            </a:xfrm>
            <a:custGeom>
              <a:rect b="b" l="l" r="r" t="t"/>
              <a:pathLst>
                <a:path extrusionOk="0" h="1072" w="299">
                  <a:moveTo>
                    <a:pt x="132" y="0"/>
                  </a:moveTo>
                  <a:lnTo>
                    <a:pt x="120" y="24"/>
                  </a:lnTo>
                  <a:cubicBezTo>
                    <a:pt x="120" y="24"/>
                    <a:pt x="120" y="36"/>
                    <a:pt x="132" y="60"/>
                  </a:cubicBezTo>
                  <a:lnTo>
                    <a:pt x="132" y="96"/>
                  </a:lnTo>
                  <a:lnTo>
                    <a:pt x="132" y="119"/>
                  </a:lnTo>
                  <a:cubicBezTo>
                    <a:pt x="144" y="155"/>
                    <a:pt x="144" y="167"/>
                    <a:pt x="144" y="203"/>
                  </a:cubicBezTo>
                  <a:lnTo>
                    <a:pt x="144" y="274"/>
                  </a:lnTo>
                  <a:lnTo>
                    <a:pt x="144" y="358"/>
                  </a:lnTo>
                  <a:lnTo>
                    <a:pt x="144" y="405"/>
                  </a:lnTo>
                  <a:cubicBezTo>
                    <a:pt x="132" y="417"/>
                    <a:pt x="132" y="441"/>
                    <a:pt x="132" y="453"/>
                  </a:cubicBezTo>
                  <a:cubicBezTo>
                    <a:pt x="132" y="477"/>
                    <a:pt x="120" y="512"/>
                    <a:pt x="120" y="536"/>
                  </a:cubicBezTo>
                  <a:cubicBezTo>
                    <a:pt x="120" y="572"/>
                    <a:pt x="108" y="596"/>
                    <a:pt x="84" y="631"/>
                  </a:cubicBezTo>
                  <a:cubicBezTo>
                    <a:pt x="84" y="643"/>
                    <a:pt x="72" y="655"/>
                    <a:pt x="72" y="679"/>
                  </a:cubicBezTo>
                  <a:cubicBezTo>
                    <a:pt x="72" y="691"/>
                    <a:pt x="61" y="703"/>
                    <a:pt x="61" y="715"/>
                  </a:cubicBezTo>
                  <a:cubicBezTo>
                    <a:pt x="61" y="739"/>
                    <a:pt x="49" y="762"/>
                    <a:pt x="49" y="798"/>
                  </a:cubicBezTo>
                  <a:cubicBezTo>
                    <a:pt x="37" y="810"/>
                    <a:pt x="37" y="822"/>
                    <a:pt x="37" y="834"/>
                  </a:cubicBezTo>
                  <a:lnTo>
                    <a:pt x="37" y="870"/>
                  </a:lnTo>
                  <a:lnTo>
                    <a:pt x="37" y="893"/>
                  </a:lnTo>
                  <a:lnTo>
                    <a:pt x="37" y="917"/>
                  </a:lnTo>
                  <a:lnTo>
                    <a:pt x="37" y="929"/>
                  </a:lnTo>
                  <a:lnTo>
                    <a:pt x="37" y="953"/>
                  </a:lnTo>
                  <a:lnTo>
                    <a:pt x="37" y="989"/>
                  </a:lnTo>
                  <a:cubicBezTo>
                    <a:pt x="13" y="1001"/>
                    <a:pt x="13" y="1012"/>
                    <a:pt x="13" y="1036"/>
                  </a:cubicBezTo>
                  <a:lnTo>
                    <a:pt x="13" y="1048"/>
                  </a:lnTo>
                  <a:lnTo>
                    <a:pt x="1" y="1072"/>
                  </a:lnTo>
                  <a:lnTo>
                    <a:pt x="13" y="1072"/>
                  </a:lnTo>
                  <a:cubicBezTo>
                    <a:pt x="25" y="1072"/>
                    <a:pt x="49" y="1060"/>
                    <a:pt x="61" y="1060"/>
                  </a:cubicBezTo>
                  <a:cubicBezTo>
                    <a:pt x="72" y="1060"/>
                    <a:pt x="108" y="1048"/>
                    <a:pt x="120" y="1036"/>
                  </a:cubicBezTo>
                  <a:lnTo>
                    <a:pt x="132" y="1012"/>
                  </a:lnTo>
                  <a:lnTo>
                    <a:pt x="144" y="1001"/>
                  </a:lnTo>
                  <a:lnTo>
                    <a:pt x="180" y="977"/>
                  </a:lnTo>
                  <a:cubicBezTo>
                    <a:pt x="203" y="953"/>
                    <a:pt x="227" y="929"/>
                    <a:pt x="239" y="893"/>
                  </a:cubicBezTo>
                  <a:lnTo>
                    <a:pt x="287" y="810"/>
                  </a:lnTo>
                  <a:cubicBezTo>
                    <a:pt x="299" y="774"/>
                    <a:pt x="299" y="762"/>
                    <a:pt x="299" y="750"/>
                  </a:cubicBezTo>
                  <a:lnTo>
                    <a:pt x="299" y="691"/>
                  </a:lnTo>
                  <a:lnTo>
                    <a:pt x="299" y="572"/>
                  </a:lnTo>
                  <a:lnTo>
                    <a:pt x="299" y="465"/>
                  </a:lnTo>
                  <a:lnTo>
                    <a:pt x="299" y="405"/>
                  </a:lnTo>
                  <a:cubicBezTo>
                    <a:pt x="287" y="381"/>
                    <a:pt x="287" y="358"/>
                    <a:pt x="287" y="346"/>
                  </a:cubicBezTo>
                  <a:cubicBezTo>
                    <a:pt x="263" y="334"/>
                    <a:pt x="263" y="322"/>
                    <a:pt x="263" y="298"/>
                  </a:cubicBezTo>
                  <a:cubicBezTo>
                    <a:pt x="251" y="286"/>
                    <a:pt x="251" y="274"/>
                    <a:pt x="251" y="262"/>
                  </a:cubicBezTo>
                  <a:cubicBezTo>
                    <a:pt x="239" y="227"/>
                    <a:pt x="239" y="203"/>
                    <a:pt x="227" y="167"/>
                  </a:cubicBezTo>
                  <a:cubicBezTo>
                    <a:pt x="203" y="143"/>
                    <a:pt x="203" y="108"/>
                    <a:pt x="191" y="96"/>
                  </a:cubicBezTo>
                  <a:cubicBezTo>
                    <a:pt x="180" y="84"/>
                    <a:pt x="180" y="60"/>
                    <a:pt x="168" y="48"/>
                  </a:cubicBezTo>
                  <a:cubicBezTo>
                    <a:pt x="144" y="24"/>
                    <a:pt x="132" y="0"/>
                    <a:pt x="1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3"/>
            <p:cNvSpPr/>
            <p:nvPr/>
          </p:nvSpPr>
          <p:spPr>
            <a:xfrm>
              <a:off x="8107058" y="3867374"/>
              <a:ext cx="127255" cy="327823"/>
            </a:xfrm>
            <a:custGeom>
              <a:rect b="b" l="l" r="r" t="t"/>
              <a:pathLst>
                <a:path extrusionOk="0" h="894" w="347">
                  <a:moveTo>
                    <a:pt x="334" y="1"/>
                  </a:moveTo>
                  <a:lnTo>
                    <a:pt x="310" y="25"/>
                  </a:lnTo>
                  <a:cubicBezTo>
                    <a:pt x="275" y="48"/>
                    <a:pt x="263" y="72"/>
                    <a:pt x="227" y="108"/>
                  </a:cubicBezTo>
                  <a:cubicBezTo>
                    <a:pt x="215" y="132"/>
                    <a:pt x="167" y="179"/>
                    <a:pt x="144" y="227"/>
                  </a:cubicBezTo>
                  <a:cubicBezTo>
                    <a:pt x="132" y="239"/>
                    <a:pt x="108" y="263"/>
                    <a:pt x="96" y="298"/>
                  </a:cubicBezTo>
                  <a:cubicBezTo>
                    <a:pt x="96" y="310"/>
                    <a:pt x="84" y="322"/>
                    <a:pt x="84" y="346"/>
                  </a:cubicBezTo>
                  <a:lnTo>
                    <a:pt x="72" y="370"/>
                  </a:lnTo>
                  <a:cubicBezTo>
                    <a:pt x="60" y="382"/>
                    <a:pt x="60" y="406"/>
                    <a:pt x="60" y="406"/>
                  </a:cubicBezTo>
                  <a:cubicBezTo>
                    <a:pt x="60" y="417"/>
                    <a:pt x="36" y="429"/>
                    <a:pt x="36" y="441"/>
                  </a:cubicBezTo>
                  <a:lnTo>
                    <a:pt x="36" y="465"/>
                  </a:lnTo>
                  <a:lnTo>
                    <a:pt x="25" y="477"/>
                  </a:lnTo>
                  <a:cubicBezTo>
                    <a:pt x="13" y="489"/>
                    <a:pt x="1" y="525"/>
                    <a:pt x="1" y="548"/>
                  </a:cubicBezTo>
                  <a:lnTo>
                    <a:pt x="1" y="620"/>
                  </a:lnTo>
                  <a:lnTo>
                    <a:pt x="1" y="703"/>
                  </a:lnTo>
                  <a:cubicBezTo>
                    <a:pt x="1" y="715"/>
                    <a:pt x="13" y="739"/>
                    <a:pt x="13" y="763"/>
                  </a:cubicBezTo>
                  <a:cubicBezTo>
                    <a:pt x="13" y="775"/>
                    <a:pt x="25" y="787"/>
                    <a:pt x="25" y="798"/>
                  </a:cubicBezTo>
                  <a:cubicBezTo>
                    <a:pt x="25" y="822"/>
                    <a:pt x="25" y="834"/>
                    <a:pt x="36" y="846"/>
                  </a:cubicBezTo>
                  <a:lnTo>
                    <a:pt x="84" y="894"/>
                  </a:lnTo>
                  <a:lnTo>
                    <a:pt x="96" y="870"/>
                  </a:lnTo>
                  <a:lnTo>
                    <a:pt x="132" y="846"/>
                  </a:lnTo>
                  <a:cubicBezTo>
                    <a:pt x="132" y="834"/>
                    <a:pt x="144" y="810"/>
                    <a:pt x="156" y="798"/>
                  </a:cubicBezTo>
                  <a:cubicBezTo>
                    <a:pt x="156" y="787"/>
                    <a:pt x="179" y="751"/>
                    <a:pt x="191" y="739"/>
                  </a:cubicBezTo>
                  <a:cubicBezTo>
                    <a:pt x="203" y="727"/>
                    <a:pt x="203" y="715"/>
                    <a:pt x="215" y="679"/>
                  </a:cubicBezTo>
                  <a:cubicBezTo>
                    <a:pt x="215" y="667"/>
                    <a:pt x="239" y="632"/>
                    <a:pt x="239" y="608"/>
                  </a:cubicBezTo>
                  <a:lnTo>
                    <a:pt x="239" y="513"/>
                  </a:lnTo>
                  <a:lnTo>
                    <a:pt x="239" y="501"/>
                  </a:lnTo>
                  <a:lnTo>
                    <a:pt x="239" y="489"/>
                  </a:lnTo>
                  <a:lnTo>
                    <a:pt x="239" y="441"/>
                  </a:lnTo>
                  <a:lnTo>
                    <a:pt x="239" y="429"/>
                  </a:lnTo>
                  <a:lnTo>
                    <a:pt x="239" y="417"/>
                  </a:lnTo>
                  <a:lnTo>
                    <a:pt x="239" y="382"/>
                  </a:lnTo>
                  <a:cubicBezTo>
                    <a:pt x="239" y="358"/>
                    <a:pt x="239" y="346"/>
                    <a:pt x="251" y="310"/>
                  </a:cubicBezTo>
                  <a:cubicBezTo>
                    <a:pt x="263" y="286"/>
                    <a:pt x="263" y="263"/>
                    <a:pt x="275" y="239"/>
                  </a:cubicBezTo>
                  <a:cubicBezTo>
                    <a:pt x="287" y="203"/>
                    <a:pt x="310" y="179"/>
                    <a:pt x="310" y="167"/>
                  </a:cubicBezTo>
                  <a:cubicBezTo>
                    <a:pt x="310" y="132"/>
                    <a:pt x="322" y="120"/>
                    <a:pt x="322" y="108"/>
                  </a:cubicBezTo>
                  <a:cubicBezTo>
                    <a:pt x="334" y="84"/>
                    <a:pt x="334" y="72"/>
                    <a:pt x="334" y="60"/>
                  </a:cubicBezTo>
                  <a:cubicBezTo>
                    <a:pt x="346" y="25"/>
                    <a:pt x="346" y="13"/>
                    <a:pt x="346" y="13"/>
                  </a:cubicBezTo>
                  <a:lnTo>
                    <a:pt x="33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3"/>
            <p:cNvSpPr/>
            <p:nvPr/>
          </p:nvSpPr>
          <p:spPr>
            <a:xfrm>
              <a:off x="7958533" y="3736464"/>
              <a:ext cx="114053" cy="423897"/>
            </a:xfrm>
            <a:custGeom>
              <a:rect b="b" l="l" r="r" t="t"/>
              <a:pathLst>
                <a:path extrusionOk="0" h="1156" w="311">
                  <a:moveTo>
                    <a:pt x="1" y="1"/>
                  </a:moveTo>
                  <a:cubicBezTo>
                    <a:pt x="13" y="24"/>
                    <a:pt x="13" y="60"/>
                    <a:pt x="13" y="84"/>
                  </a:cubicBezTo>
                  <a:cubicBezTo>
                    <a:pt x="13" y="120"/>
                    <a:pt x="25" y="143"/>
                    <a:pt x="25" y="179"/>
                  </a:cubicBezTo>
                  <a:lnTo>
                    <a:pt x="60" y="346"/>
                  </a:lnTo>
                  <a:lnTo>
                    <a:pt x="60" y="382"/>
                  </a:lnTo>
                  <a:lnTo>
                    <a:pt x="60" y="429"/>
                  </a:lnTo>
                  <a:lnTo>
                    <a:pt x="60" y="477"/>
                  </a:lnTo>
                  <a:lnTo>
                    <a:pt x="60" y="524"/>
                  </a:lnTo>
                  <a:lnTo>
                    <a:pt x="60" y="560"/>
                  </a:lnTo>
                  <a:lnTo>
                    <a:pt x="60" y="608"/>
                  </a:lnTo>
                  <a:cubicBezTo>
                    <a:pt x="49" y="632"/>
                    <a:pt x="49" y="655"/>
                    <a:pt x="49" y="679"/>
                  </a:cubicBezTo>
                  <a:lnTo>
                    <a:pt x="49" y="822"/>
                  </a:lnTo>
                  <a:cubicBezTo>
                    <a:pt x="49" y="846"/>
                    <a:pt x="60" y="893"/>
                    <a:pt x="72" y="929"/>
                  </a:cubicBezTo>
                  <a:cubicBezTo>
                    <a:pt x="72" y="953"/>
                    <a:pt x="84" y="953"/>
                    <a:pt x="84" y="965"/>
                  </a:cubicBezTo>
                  <a:cubicBezTo>
                    <a:pt x="84" y="977"/>
                    <a:pt x="108" y="977"/>
                    <a:pt x="108" y="1001"/>
                  </a:cubicBezTo>
                  <a:cubicBezTo>
                    <a:pt x="108" y="1013"/>
                    <a:pt x="120" y="1036"/>
                    <a:pt x="132" y="1060"/>
                  </a:cubicBezTo>
                  <a:cubicBezTo>
                    <a:pt x="132" y="1072"/>
                    <a:pt x="144" y="1072"/>
                    <a:pt x="144" y="1084"/>
                  </a:cubicBezTo>
                  <a:lnTo>
                    <a:pt x="180" y="1120"/>
                  </a:lnTo>
                  <a:cubicBezTo>
                    <a:pt x="203" y="1132"/>
                    <a:pt x="227" y="1144"/>
                    <a:pt x="239" y="1155"/>
                  </a:cubicBezTo>
                  <a:lnTo>
                    <a:pt x="287" y="1144"/>
                  </a:lnTo>
                  <a:cubicBezTo>
                    <a:pt x="299" y="1120"/>
                    <a:pt x="299" y="1096"/>
                    <a:pt x="299" y="1072"/>
                  </a:cubicBezTo>
                  <a:lnTo>
                    <a:pt x="299" y="1036"/>
                  </a:lnTo>
                  <a:lnTo>
                    <a:pt x="299" y="1013"/>
                  </a:lnTo>
                  <a:lnTo>
                    <a:pt x="299" y="953"/>
                  </a:lnTo>
                  <a:lnTo>
                    <a:pt x="299" y="917"/>
                  </a:lnTo>
                  <a:lnTo>
                    <a:pt x="299" y="893"/>
                  </a:lnTo>
                  <a:cubicBezTo>
                    <a:pt x="311" y="846"/>
                    <a:pt x="299" y="822"/>
                    <a:pt x="299" y="774"/>
                  </a:cubicBezTo>
                  <a:cubicBezTo>
                    <a:pt x="287" y="727"/>
                    <a:pt x="287" y="703"/>
                    <a:pt x="263" y="655"/>
                  </a:cubicBezTo>
                  <a:cubicBezTo>
                    <a:pt x="263" y="620"/>
                    <a:pt x="251" y="596"/>
                    <a:pt x="251" y="560"/>
                  </a:cubicBezTo>
                  <a:cubicBezTo>
                    <a:pt x="251" y="548"/>
                    <a:pt x="239" y="536"/>
                    <a:pt x="239" y="524"/>
                  </a:cubicBezTo>
                  <a:lnTo>
                    <a:pt x="227" y="477"/>
                  </a:lnTo>
                  <a:cubicBezTo>
                    <a:pt x="227" y="465"/>
                    <a:pt x="203" y="441"/>
                    <a:pt x="203" y="429"/>
                  </a:cubicBezTo>
                  <a:cubicBezTo>
                    <a:pt x="203" y="417"/>
                    <a:pt x="191" y="405"/>
                    <a:pt x="191" y="382"/>
                  </a:cubicBezTo>
                  <a:cubicBezTo>
                    <a:pt x="191" y="370"/>
                    <a:pt x="180" y="358"/>
                    <a:pt x="180" y="346"/>
                  </a:cubicBezTo>
                  <a:lnTo>
                    <a:pt x="168" y="298"/>
                  </a:lnTo>
                  <a:cubicBezTo>
                    <a:pt x="144" y="251"/>
                    <a:pt x="120" y="191"/>
                    <a:pt x="84" y="143"/>
                  </a:cubicBezTo>
                  <a:cubicBezTo>
                    <a:pt x="72" y="120"/>
                    <a:pt x="60" y="108"/>
                    <a:pt x="49" y="72"/>
                  </a:cubicBezTo>
                  <a:lnTo>
                    <a:pt x="1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3"/>
            <p:cNvSpPr/>
            <p:nvPr/>
          </p:nvSpPr>
          <p:spPr>
            <a:xfrm>
              <a:off x="7866851" y="3862974"/>
              <a:ext cx="144492" cy="327823"/>
            </a:xfrm>
            <a:custGeom>
              <a:rect b="b" l="l" r="r" t="t"/>
              <a:pathLst>
                <a:path extrusionOk="0" h="894" w="394">
                  <a:moveTo>
                    <a:pt x="25" y="1"/>
                  </a:moveTo>
                  <a:cubicBezTo>
                    <a:pt x="25" y="1"/>
                    <a:pt x="13" y="13"/>
                    <a:pt x="13" y="37"/>
                  </a:cubicBezTo>
                  <a:lnTo>
                    <a:pt x="13" y="72"/>
                  </a:lnTo>
                  <a:lnTo>
                    <a:pt x="13" y="96"/>
                  </a:lnTo>
                  <a:cubicBezTo>
                    <a:pt x="1" y="120"/>
                    <a:pt x="1" y="132"/>
                    <a:pt x="1" y="156"/>
                  </a:cubicBezTo>
                  <a:lnTo>
                    <a:pt x="1" y="203"/>
                  </a:lnTo>
                  <a:lnTo>
                    <a:pt x="1" y="251"/>
                  </a:lnTo>
                  <a:lnTo>
                    <a:pt x="1" y="334"/>
                  </a:lnTo>
                  <a:cubicBezTo>
                    <a:pt x="1" y="370"/>
                    <a:pt x="1" y="394"/>
                    <a:pt x="13" y="429"/>
                  </a:cubicBezTo>
                  <a:cubicBezTo>
                    <a:pt x="25" y="453"/>
                    <a:pt x="25" y="489"/>
                    <a:pt x="37" y="513"/>
                  </a:cubicBezTo>
                  <a:cubicBezTo>
                    <a:pt x="49" y="548"/>
                    <a:pt x="49" y="572"/>
                    <a:pt x="72" y="608"/>
                  </a:cubicBezTo>
                  <a:lnTo>
                    <a:pt x="120" y="691"/>
                  </a:lnTo>
                  <a:cubicBezTo>
                    <a:pt x="132" y="727"/>
                    <a:pt x="156" y="751"/>
                    <a:pt x="180" y="775"/>
                  </a:cubicBezTo>
                  <a:lnTo>
                    <a:pt x="203" y="799"/>
                  </a:lnTo>
                  <a:cubicBezTo>
                    <a:pt x="215" y="810"/>
                    <a:pt x="215" y="834"/>
                    <a:pt x="227" y="834"/>
                  </a:cubicBezTo>
                  <a:cubicBezTo>
                    <a:pt x="251" y="846"/>
                    <a:pt x="275" y="846"/>
                    <a:pt x="287" y="858"/>
                  </a:cubicBezTo>
                  <a:cubicBezTo>
                    <a:pt x="310" y="858"/>
                    <a:pt x="322" y="870"/>
                    <a:pt x="334" y="870"/>
                  </a:cubicBezTo>
                  <a:cubicBezTo>
                    <a:pt x="358" y="870"/>
                    <a:pt x="358" y="894"/>
                    <a:pt x="382" y="894"/>
                  </a:cubicBezTo>
                  <a:lnTo>
                    <a:pt x="394" y="870"/>
                  </a:lnTo>
                  <a:lnTo>
                    <a:pt x="394" y="858"/>
                  </a:lnTo>
                  <a:lnTo>
                    <a:pt x="394" y="834"/>
                  </a:lnTo>
                  <a:cubicBezTo>
                    <a:pt x="382" y="810"/>
                    <a:pt x="382" y="787"/>
                    <a:pt x="382" y="775"/>
                  </a:cubicBezTo>
                  <a:cubicBezTo>
                    <a:pt x="382" y="751"/>
                    <a:pt x="370" y="727"/>
                    <a:pt x="370" y="715"/>
                  </a:cubicBezTo>
                  <a:cubicBezTo>
                    <a:pt x="346" y="679"/>
                    <a:pt x="346" y="668"/>
                    <a:pt x="334" y="632"/>
                  </a:cubicBezTo>
                  <a:cubicBezTo>
                    <a:pt x="334" y="608"/>
                    <a:pt x="322" y="572"/>
                    <a:pt x="310" y="560"/>
                  </a:cubicBezTo>
                  <a:cubicBezTo>
                    <a:pt x="310" y="548"/>
                    <a:pt x="275" y="513"/>
                    <a:pt x="263" y="501"/>
                  </a:cubicBezTo>
                  <a:cubicBezTo>
                    <a:pt x="251" y="477"/>
                    <a:pt x="227" y="453"/>
                    <a:pt x="215" y="429"/>
                  </a:cubicBezTo>
                  <a:cubicBezTo>
                    <a:pt x="203" y="394"/>
                    <a:pt x="191" y="382"/>
                    <a:pt x="168" y="358"/>
                  </a:cubicBezTo>
                  <a:cubicBezTo>
                    <a:pt x="168" y="322"/>
                    <a:pt x="156" y="310"/>
                    <a:pt x="144" y="275"/>
                  </a:cubicBezTo>
                  <a:cubicBezTo>
                    <a:pt x="132" y="251"/>
                    <a:pt x="108" y="239"/>
                    <a:pt x="108" y="203"/>
                  </a:cubicBezTo>
                  <a:cubicBezTo>
                    <a:pt x="108" y="203"/>
                    <a:pt x="96" y="191"/>
                    <a:pt x="96" y="179"/>
                  </a:cubicBezTo>
                  <a:cubicBezTo>
                    <a:pt x="84" y="156"/>
                    <a:pt x="84" y="156"/>
                    <a:pt x="84" y="144"/>
                  </a:cubicBezTo>
                  <a:cubicBezTo>
                    <a:pt x="84" y="132"/>
                    <a:pt x="72" y="96"/>
                    <a:pt x="72" y="84"/>
                  </a:cubicBezTo>
                  <a:cubicBezTo>
                    <a:pt x="49" y="72"/>
                    <a:pt x="49" y="60"/>
                    <a:pt x="49" y="37"/>
                  </a:cubicBezTo>
                  <a:lnTo>
                    <a:pt x="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3"/>
            <p:cNvSpPr/>
            <p:nvPr/>
          </p:nvSpPr>
          <p:spPr>
            <a:xfrm>
              <a:off x="8177103" y="4072723"/>
              <a:ext cx="30805" cy="22002"/>
            </a:xfrm>
            <a:custGeom>
              <a:rect b="b" l="l" r="r" t="t"/>
              <a:pathLst>
                <a:path extrusionOk="0" h="60" w="84">
                  <a:moveTo>
                    <a:pt x="60" y="0"/>
                  </a:moveTo>
                  <a:cubicBezTo>
                    <a:pt x="60" y="24"/>
                    <a:pt x="36" y="24"/>
                    <a:pt x="36" y="24"/>
                  </a:cubicBezTo>
                  <a:cubicBezTo>
                    <a:pt x="24" y="36"/>
                    <a:pt x="12" y="36"/>
                    <a:pt x="12" y="48"/>
                  </a:cubicBezTo>
                  <a:lnTo>
                    <a:pt x="0" y="60"/>
                  </a:lnTo>
                  <a:lnTo>
                    <a:pt x="24" y="60"/>
                  </a:lnTo>
                  <a:cubicBezTo>
                    <a:pt x="36" y="60"/>
                    <a:pt x="36" y="48"/>
                    <a:pt x="60" y="48"/>
                  </a:cubicBezTo>
                  <a:cubicBezTo>
                    <a:pt x="72" y="36"/>
                    <a:pt x="84" y="36"/>
                    <a:pt x="84" y="24"/>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3"/>
            <p:cNvSpPr/>
            <p:nvPr/>
          </p:nvSpPr>
          <p:spPr>
            <a:xfrm>
              <a:off x="8185904" y="4020285"/>
              <a:ext cx="22004" cy="26402"/>
            </a:xfrm>
            <a:custGeom>
              <a:rect b="b" l="l" r="r" t="t"/>
              <a:pathLst>
                <a:path extrusionOk="0" h="72" w="60">
                  <a:moveTo>
                    <a:pt x="60" y="0"/>
                  </a:moveTo>
                  <a:cubicBezTo>
                    <a:pt x="60" y="0"/>
                    <a:pt x="60" y="12"/>
                    <a:pt x="48" y="12"/>
                  </a:cubicBezTo>
                  <a:lnTo>
                    <a:pt x="36" y="24"/>
                  </a:lnTo>
                  <a:lnTo>
                    <a:pt x="24" y="48"/>
                  </a:lnTo>
                  <a:cubicBezTo>
                    <a:pt x="0" y="48"/>
                    <a:pt x="0" y="60"/>
                    <a:pt x="0" y="60"/>
                  </a:cubicBezTo>
                  <a:lnTo>
                    <a:pt x="0" y="72"/>
                  </a:lnTo>
                  <a:lnTo>
                    <a:pt x="24" y="72"/>
                  </a:lnTo>
                  <a:lnTo>
                    <a:pt x="48" y="48"/>
                  </a:lnTo>
                  <a:cubicBezTo>
                    <a:pt x="60" y="48"/>
                    <a:pt x="60" y="24"/>
                    <a:pt x="60" y="24"/>
                  </a:cubicBezTo>
                  <a:lnTo>
                    <a:pt x="60" y="12"/>
                  </a:lnTo>
                  <a:lnTo>
                    <a:pt x="6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3"/>
            <p:cNvSpPr/>
            <p:nvPr/>
          </p:nvSpPr>
          <p:spPr>
            <a:xfrm>
              <a:off x="8198740" y="3928612"/>
              <a:ext cx="31172" cy="30802"/>
            </a:xfrm>
            <a:custGeom>
              <a:rect b="b" l="l" r="r" t="t"/>
              <a:pathLst>
                <a:path extrusionOk="0" h="84" w="85">
                  <a:moveTo>
                    <a:pt x="84" y="0"/>
                  </a:moveTo>
                  <a:cubicBezTo>
                    <a:pt x="84" y="0"/>
                    <a:pt x="84" y="12"/>
                    <a:pt x="72" y="12"/>
                  </a:cubicBezTo>
                  <a:lnTo>
                    <a:pt x="60" y="24"/>
                  </a:lnTo>
                  <a:lnTo>
                    <a:pt x="37" y="36"/>
                  </a:lnTo>
                  <a:cubicBezTo>
                    <a:pt x="25" y="36"/>
                    <a:pt x="13" y="60"/>
                    <a:pt x="13" y="72"/>
                  </a:cubicBezTo>
                  <a:cubicBezTo>
                    <a:pt x="1" y="72"/>
                    <a:pt x="1" y="84"/>
                    <a:pt x="1" y="84"/>
                  </a:cubicBezTo>
                  <a:lnTo>
                    <a:pt x="37" y="84"/>
                  </a:lnTo>
                  <a:cubicBezTo>
                    <a:pt x="37" y="72"/>
                    <a:pt x="60" y="72"/>
                    <a:pt x="72" y="60"/>
                  </a:cubicBezTo>
                  <a:cubicBezTo>
                    <a:pt x="72" y="36"/>
                    <a:pt x="84" y="24"/>
                    <a:pt x="84" y="12"/>
                  </a:cubicBezTo>
                  <a:lnTo>
                    <a:pt x="8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3"/>
            <p:cNvSpPr/>
            <p:nvPr/>
          </p:nvSpPr>
          <p:spPr>
            <a:xfrm>
              <a:off x="8185904" y="3867374"/>
              <a:ext cx="17603" cy="44003"/>
            </a:xfrm>
            <a:custGeom>
              <a:rect b="b" l="l" r="r" t="t"/>
              <a:pathLst>
                <a:path extrusionOk="0" h="120" w="48">
                  <a:moveTo>
                    <a:pt x="0" y="1"/>
                  </a:moveTo>
                  <a:cubicBezTo>
                    <a:pt x="24" y="13"/>
                    <a:pt x="24" y="25"/>
                    <a:pt x="24" y="48"/>
                  </a:cubicBezTo>
                  <a:cubicBezTo>
                    <a:pt x="36" y="60"/>
                    <a:pt x="36" y="72"/>
                    <a:pt x="36" y="84"/>
                  </a:cubicBezTo>
                  <a:cubicBezTo>
                    <a:pt x="48" y="108"/>
                    <a:pt x="48" y="120"/>
                    <a:pt x="48" y="120"/>
                  </a:cubicBezTo>
                  <a:lnTo>
                    <a:pt x="48" y="60"/>
                  </a:lnTo>
                  <a:cubicBezTo>
                    <a:pt x="36" y="48"/>
                    <a:pt x="36" y="48"/>
                    <a:pt x="36" y="25"/>
                  </a:cubicBezTo>
                  <a:cubicBezTo>
                    <a:pt x="36" y="13"/>
                    <a:pt x="24" y="1"/>
                    <a:pt x="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3"/>
            <p:cNvSpPr/>
            <p:nvPr/>
          </p:nvSpPr>
          <p:spPr>
            <a:xfrm>
              <a:off x="8137863" y="3832538"/>
              <a:ext cx="17603" cy="35202"/>
            </a:xfrm>
            <a:custGeom>
              <a:rect b="b" l="l" r="r" t="t"/>
              <a:pathLst>
                <a:path extrusionOk="0" h="96" w="48">
                  <a:moveTo>
                    <a:pt x="48" y="0"/>
                  </a:moveTo>
                  <a:lnTo>
                    <a:pt x="36" y="24"/>
                  </a:lnTo>
                  <a:cubicBezTo>
                    <a:pt x="36" y="36"/>
                    <a:pt x="12" y="36"/>
                    <a:pt x="12" y="48"/>
                  </a:cubicBezTo>
                  <a:cubicBezTo>
                    <a:pt x="12" y="60"/>
                    <a:pt x="0" y="60"/>
                    <a:pt x="0" y="84"/>
                  </a:cubicBezTo>
                  <a:cubicBezTo>
                    <a:pt x="12" y="60"/>
                    <a:pt x="36" y="60"/>
                    <a:pt x="36" y="48"/>
                  </a:cubicBezTo>
                  <a:cubicBezTo>
                    <a:pt x="48" y="48"/>
                    <a:pt x="48" y="36"/>
                    <a:pt x="48" y="24"/>
                  </a:cubicBezTo>
                  <a:lnTo>
                    <a:pt x="48" y="0"/>
                  </a:lnTo>
                  <a:close/>
                  <a:moveTo>
                    <a:pt x="0" y="84"/>
                  </a:moveTo>
                  <a:lnTo>
                    <a:pt x="0" y="96"/>
                  </a:lnTo>
                  <a:cubicBezTo>
                    <a:pt x="0" y="96"/>
                    <a:pt x="12" y="84"/>
                    <a:pt x="0" y="8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3"/>
            <p:cNvSpPr/>
            <p:nvPr/>
          </p:nvSpPr>
          <p:spPr>
            <a:xfrm>
              <a:off x="8089822" y="3876175"/>
              <a:ext cx="30805" cy="17968"/>
            </a:xfrm>
            <a:custGeom>
              <a:rect b="b" l="l" r="r" t="t"/>
              <a:pathLst>
                <a:path extrusionOk="0" h="49" w="84">
                  <a:moveTo>
                    <a:pt x="0" y="1"/>
                  </a:moveTo>
                  <a:lnTo>
                    <a:pt x="12" y="24"/>
                  </a:lnTo>
                  <a:cubicBezTo>
                    <a:pt x="24" y="24"/>
                    <a:pt x="24" y="36"/>
                    <a:pt x="48" y="36"/>
                  </a:cubicBezTo>
                  <a:cubicBezTo>
                    <a:pt x="60" y="48"/>
                    <a:pt x="60" y="48"/>
                    <a:pt x="72" y="48"/>
                  </a:cubicBezTo>
                  <a:lnTo>
                    <a:pt x="83" y="48"/>
                  </a:lnTo>
                  <a:cubicBezTo>
                    <a:pt x="72" y="24"/>
                    <a:pt x="72" y="24"/>
                    <a:pt x="48" y="24"/>
                  </a:cubicBezTo>
                  <a:cubicBezTo>
                    <a:pt x="24" y="1"/>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3"/>
            <p:cNvSpPr/>
            <p:nvPr/>
          </p:nvSpPr>
          <p:spPr>
            <a:xfrm>
              <a:off x="8094222" y="3937413"/>
              <a:ext cx="26405" cy="26402"/>
            </a:xfrm>
            <a:custGeom>
              <a:rect b="b" l="l" r="r" t="t"/>
              <a:pathLst>
                <a:path extrusionOk="0" h="72" w="72">
                  <a:moveTo>
                    <a:pt x="0" y="0"/>
                  </a:moveTo>
                  <a:lnTo>
                    <a:pt x="0" y="12"/>
                  </a:lnTo>
                  <a:cubicBezTo>
                    <a:pt x="0" y="12"/>
                    <a:pt x="0" y="36"/>
                    <a:pt x="12" y="48"/>
                  </a:cubicBezTo>
                  <a:lnTo>
                    <a:pt x="36" y="60"/>
                  </a:lnTo>
                  <a:cubicBezTo>
                    <a:pt x="36" y="72"/>
                    <a:pt x="48" y="72"/>
                    <a:pt x="48" y="72"/>
                  </a:cubicBezTo>
                  <a:lnTo>
                    <a:pt x="60" y="72"/>
                  </a:lnTo>
                  <a:cubicBezTo>
                    <a:pt x="60" y="72"/>
                    <a:pt x="60" y="68"/>
                    <a:pt x="62" y="67"/>
                  </a:cubicBezTo>
                  <a:lnTo>
                    <a:pt x="62" y="67"/>
                  </a:lnTo>
                  <a:cubicBezTo>
                    <a:pt x="63" y="69"/>
                    <a:pt x="66" y="72"/>
                    <a:pt x="71" y="72"/>
                  </a:cubicBezTo>
                  <a:cubicBezTo>
                    <a:pt x="68" y="68"/>
                    <a:pt x="65" y="66"/>
                    <a:pt x="63" y="66"/>
                  </a:cubicBezTo>
                  <a:cubicBezTo>
                    <a:pt x="63" y="66"/>
                    <a:pt x="62" y="67"/>
                    <a:pt x="62" y="67"/>
                  </a:cubicBezTo>
                  <a:lnTo>
                    <a:pt x="62" y="67"/>
                  </a:lnTo>
                  <a:cubicBezTo>
                    <a:pt x="60" y="63"/>
                    <a:pt x="60" y="60"/>
                    <a:pt x="60" y="60"/>
                  </a:cubicBezTo>
                  <a:lnTo>
                    <a:pt x="48" y="48"/>
                  </a:lnTo>
                  <a:lnTo>
                    <a:pt x="36" y="36"/>
                  </a:lnTo>
                  <a:cubicBezTo>
                    <a:pt x="36" y="12"/>
                    <a:pt x="12" y="12"/>
                    <a:pt x="12" y="12"/>
                  </a:cubicBezTo>
                  <a:cubicBezTo>
                    <a:pt x="12" y="0"/>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3"/>
            <p:cNvSpPr/>
            <p:nvPr/>
          </p:nvSpPr>
          <p:spPr>
            <a:xfrm>
              <a:off x="8085421" y="3981049"/>
              <a:ext cx="13202" cy="35202"/>
            </a:xfrm>
            <a:custGeom>
              <a:rect b="b" l="l" r="r" t="t"/>
              <a:pathLst>
                <a:path extrusionOk="0" h="96" w="36">
                  <a:moveTo>
                    <a:pt x="0" y="0"/>
                  </a:moveTo>
                  <a:lnTo>
                    <a:pt x="0" y="12"/>
                  </a:lnTo>
                  <a:lnTo>
                    <a:pt x="0" y="36"/>
                  </a:lnTo>
                  <a:lnTo>
                    <a:pt x="0" y="48"/>
                  </a:lnTo>
                  <a:cubicBezTo>
                    <a:pt x="12" y="48"/>
                    <a:pt x="12" y="60"/>
                    <a:pt x="12" y="60"/>
                  </a:cubicBezTo>
                  <a:lnTo>
                    <a:pt x="24" y="72"/>
                  </a:lnTo>
                  <a:cubicBezTo>
                    <a:pt x="24" y="96"/>
                    <a:pt x="24" y="96"/>
                    <a:pt x="36" y="96"/>
                  </a:cubicBezTo>
                  <a:cubicBezTo>
                    <a:pt x="24" y="72"/>
                    <a:pt x="24" y="72"/>
                    <a:pt x="36" y="60"/>
                  </a:cubicBezTo>
                  <a:lnTo>
                    <a:pt x="36" y="48"/>
                  </a:lnTo>
                  <a:lnTo>
                    <a:pt x="36" y="36"/>
                  </a:lnTo>
                  <a:cubicBezTo>
                    <a:pt x="24" y="36"/>
                    <a:pt x="24" y="12"/>
                    <a:pt x="24" y="12"/>
                  </a:cubicBezTo>
                  <a:lnTo>
                    <a:pt x="1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3"/>
            <p:cNvSpPr/>
            <p:nvPr/>
          </p:nvSpPr>
          <p:spPr>
            <a:xfrm>
              <a:off x="8032979" y="3911011"/>
              <a:ext cx="13569" cy="66005"/>
            </a:xfrm>
            <a:custGeom>
              <a:rect b="b" l="l" r="r" t="t"/>
              <a:pathLst>
                <a:path extrusionOk="0" h="180" w="37">
                  <a:moveTo>
                    <a:pt x="36" y="1"/>
                  </a:moveTo>
                  <a:cubicBezTo>
                    <a:pt x="36" y="1"/>
                    <a:pt x="24" y="13"/>
                    <a:pt x="24" y="25"/>
                  </a:cubicBezTo>
                  <a:cubicBezTo>
                    <a:pt x="0" y="48"/>
                    <a:pt x="0" y="72"/>
                    <a:pt x="0" y="84"/>
                  </a:cubicBezTo>
                  <a:lnTo>
                    <a:pt x="0" y="120"/>
                  </a:lnTo>
                  <a:lnTo>
                    <a:pt x="0" y="144"/>
                  </a:lnTo>
                  <a:lnTo>
                    <a:pt x="0" y="179"/>
                  </a:lnTo>
                  <a:cubicBezTo>
                    <a:pt x="0" y="167"/>
                    <a:pt x="24" y="167"/>
                    <a:pt x="24" y="144"/>
                  </a:cubicBezTo>
                  <a:cubicBezTo>
                    <a:pt x="36" y="132"/>
                    <a:pt x="36" y="132"/>
                    <a:pt x="36" y="120"/>
                  </a:cubicBezTo>
                  <a:lnTo>
                    <a:pt x="36" y="84"/>
                  </a:lnTo>
                  <a:lnTo>
                    <a:pt x="36" y="25"/>
                  </a:lnTo>
                  <a:lnTo>
                    <a:pt x="36" y="13"/>
                  </a:lnTo>
                  <a:lnTo>
                    <a:pt x="3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3"/>
            <p:cNvSpPr/>
            <p:nvPr/>
          </p:nvSpPr>
          <p:spPr>
            <a:xfrm>
              <a:off x="8006574" y="3828138"/>
              <a:ext cx="13569" cy="66005"/>
            </a:xfrm>
            <a:custGeom>
              <a:rect b="b" l="l" r="r" t="t"/>
              <a:pathLst>
                <a:path extrusionOk="0" h="180" w="37">
                  <a:moveTo>
                    <a:pt x="1" y="1"/>
                  </a:moveTo>
                  <a:lnTo>
                    <a:pt x="1" y="36"/>
                  </a:lnTo>
                  <a:lnTo>
                    <a:pt x="1" y="48"/>
                  </a:lnTo>
                  <a:lnTo>
                    <a:pt x="1" y="60"/>
                  </a:lnTo>
                  <a:lnTo>
                    <a:pt x="1" y="84"/>
                  </a:lnTo>
                  <a:lnTo>
                    <a:pt x="1" y="120"/>
                  </a:lnTo>
                  <a:lnTo>
                    <a:pt x="1" y="155"/>
                  </a:lnTo>
                  <a:cubicBezTo>
                    <a:pt x="13" y="167"/>
                    <a:pt x="13" y="179"/>
                    <a:pt x="13" y="179"/>
                  </a:cubicBezTo>
                  <a:cubicBezTo>
                    <a:pt x="13" y="179"/>
                    <a:pt x="37" y="179"/>
                    <a:pt x="13" y="155"/>
                  </a:cubicBezTo>
                  <a:lnTo>
                    <a:pt x="13" y="132"/>
                  </a:lnTo>
                  <a:lnTo>
                    <a:pt x="13" y="120"/>
                  </a:lnTo>
                  <a:lnTo>
                    <a:pt x="13" y="96"/>
                  </a:lnTo>
                  <a:lnTo>
                    <a:pt x="13" y="60"/>
                  </a:lnTo>
                  <a:lnTo>
                    <a:pt x="13" y="36"/>
                  </a:lnTo>
                  <a:cubicBezTo>
                    <a:pt x="1" y="12"/>
                    <a:pt x="1" y="1"/>
                    <a:pt x="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3"/>
            <p:cNvSpPr/>
            <p:nvPr/>
          </p:nvSpPr>
          <p:spPr>
            <a:xfrm>
              <a:off x="7984938" y="3766900"/>
              <a:ext cx="9168" cy="66005"/>
            </a:xfrm>
            <a:custGeom>
              <a:rect b="b" l="l" r="r" t="t"/>
              <a:pathLst>
                <a:path extrusionOk="0" h="180" w="25">
                  <a:moveTo>
                    <a:pt x="0" y="1"/>
                  </a:moveTo>
                  <a:lnTo>
                    <a:pt x="0" y="37"/>
                  </a:lnTo>
                  <a:lnTo>
                    <a:pt x="0" y="96"/>
                  </a:lnTo>
                  <a:lnTo>
                    <a:pt x="0" y="120"/>
                  </a:lnTo>
                  <a:lnTo>
                    <a:pt x="0" y="156"/>
                  </a:lnTo>
                  <a:lnTo>
                    <a:pt x="0" y="179"/>
                  </a:lnTo>
                  <a:lnTo>
                    <a:pt x="24" y="156"/>
                  </a:lnTo>
                  <a:lnTo>
                    <a:pt x="24" y="120"/>
                  </a:lnTo>
                  <a:lnTo>
                    <a:pt x="24" y="108"/>
                  </a:lnTo>
                  <a:lnTo>
                    <a:pt x="24" y="96"/>
                  </a:lnTo>
                  <a:lnTo>
                    <a:pt x="24" y="60"/>
                  </a:lnTo>
                  <a:cubicBezTo>
                    <a:pt x="12" y="49"/>
                    <a:pt x="12" y="49"/>
                    <a:pt x="12" y="37"/>
                  </a:cubicBezTo>
                  <a:cubicBezTo>
                    <a:pt x="0" y="13"/>
                    <a:pt x="0" y="1"/>
                    <a:pt x="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3"/>
            <p:cNvSpPr/>
            <p:nvPr/>
          </p:nvSpPr>
          <p:spPr>
            <a:xfrm>
              <a:off x="7945698" y="3802103"/>
              <a:ext cx="44008" cy="61238"/>
            </a:xfrm>
            <a:custGeom>
              <a:rect b="b" l="l" r="r" t="t"/>
              <a:pathLst>
                <a:path extrusionOk="0" h="167" w="120">
                  <a:moveTo>
                    <a:pt x="0" y="0"/>
                  </a:moveTo>
                  <a:lnTo>
                    <a:pt x="0" y="24"/>
                  </a:lnTo>
                  <a:cubicBezTo>
                    <a:pt x="0" y="24"/>
                    <a:pt x="24" y="48"/>
                    <a:pt x="24" y="60"/>
                  </a:cubicBezTo>
                  <a:cubicBezTo>
                    <a:pt x="24" y="72"/>
                    <a:pt x="24" y="72"/>
                    <a:pt x="36" y="83"/>
                  </a:cubicBezTo>
                  <a:cubicBezTo>
                    <a:pt x="48" y="119"/>
                    <a:pt x="60" y="131"/>
                    <a:pt x="84" y="143"/>
                  </a:cubicBezTo>
                  <a:cubicBezTo>
                    <a:pt x="95" y="143"/>
                    <a:pt x="107" y="167"/>
                    <a:pt x="107" y="167"/>
                  </a:cubicBezTo>
                  <a:cubicBezTo>
                    <a:pt x="107" y="167"/>
                    <a:pt x="107" y="143"/>
                    <a:pt x="119" y="131"/>
                  </a:cubicBezTo>
                  <a:cubicBezTo>
                    <a:pt x="107" y="119"/>
                    <a:pt x="95" y="83"/>
                    <a:pt x="72" y="72"/>
                  </a:cubicBezTo>
                  <a:cubicBezTo>
                    <a:pt x="60" y="60"/>
                    <a:pt x="48" y="60"/>
                    <a:pt x="48" y="36"/>
                  </a:cubicBezTo>
                  <a:cubicBezTo>
                    <a:pt x="36" y="36"/>
                    <a:pt x="36" y="24"/>
                    <a:pt x="36" y="24"/>
                  </a:cubicBezTo>
                  <a:cubicBezTo>
                    <a:pt x="24" y="24"/>
                    <a:pt x="24" y="12"/>
                    <a:pt x="24" y="12"/>
                  </a:cubicBezTo>
                  <a:cubicBezTo>
                    <a:pt x="0" y="12"/>
                    <a:pt x="0"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3"/>
            <p:cNvSpPr/>
            <p:nvPr/>
          </p:nvSpPr>
          <p:spPr>
            <a:xfrm>
              <a:off x="7954499" y="3871774"/>
              <a:ext cx="30805" cy="26769"/>
            </a:xfrm>
            <a:custGeom>
              <a:rect b="b" l="l" r="r" t="t"/>
              <a:pathLst>
                <a:path extrusionOk="0" h="73" w="84">
                  <a:moveTo>
                    <a:pt x="0" y="1"/>
                  </a:moveTo>
                  <a:cubicBezTo>
                    <a:pt x="0" y="1"/>
                    <a:pt x="12" y="1"/>
                    <a:pt x="12" y="13"/>
                  </a:cubicBezTo>
                  <a:cubicBezTo>
                    <a:pt x="24" y="13"/>
                    <a:pt x="24" y="36"/>
                    <a:pt x="36" y="48"/>
                  </a:cubicBezTo>
                  <a:cubicBezTo>
                    <a:pt x="36" y="60"/>
                    <a:pt x="60" y="72"/>
                    <a:pt x="71" y="72"/>
                  </a:cubicBezTo>
                  <a:lnTo>
                    <a:pt x="83" y="72"/>
                  </a:lnTo>
                  <a:cubicBezTo>
                    <a:pt x="83" y="72"/>
                    <a:pt x="83" y="60"/>
                    <a:pt x="71" y="60"/>
                  </a:cubicBezTo>
                  <a:cubicBezTo>
                    <a:pt x="60" y="60"/>
                    <a:pt x="60" y="48"/>
                    <a:pt x="36" y="36"/>
                  </a:cubicBezTo>
                  <a:cubicBezTo>
                    <a:pt x="36" y="13"/>
                    <a:pt x="24" y="1"/>
                    <a:pt x="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3"/>
            <p:cNvSpPr/>
            <p:nvPr/>
          </p:nvSpPr>
          <p:spPr>
            <a:xfrm>
              <a:off x="7958533" y="3937413"/>
              <a:ext cx="31172" cy="13201"/>
            </a:xfrm>
            <a:custGeom>
              <a:rect b="b" l="l" r="r" t="t"/>
              <a:pathLst>
                <a:path extrusionOk="0" h="36" w="85">
                  <a:moveTo>
                    <a:pt x="1" y="0"/>
                  </a:moveTo>
                  <a:cubicBezTo>
                    <a:pt x="1" y="0"/>
                    <a:pt x="1" y="12"/>
                    <a:pt x="13" y="12"/>
                  </a:cubicBezTo>
                  <a:cubicBezTo>
                    <a:pt x="13" y="12"/>
                    <a:pt x="25" y="36"/>
                    <a:pt x="49" y="36"/>
                  </a:cubicBezTo>
                  <a:lnTo>
                    <a:pt x="84" y="36"/>
                  </a:lnTo>
                  <a:cubicBezTo>
                    <a:pt x="72" y="0"/>
                    <a:pt x="60" y="0"/>
                    <a:pt x="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3"/>
            <p:cNvSpPr/>
            <p:nvPr/>
          </p:nvSpPr>
          <p:spPr>
            <a:xfrm>
              <a:off x="7941297" y="3972248"/>
              <a:ext cx="48408" cy="22002"/>
            </a:xfrm>
            <a:custGeom>
              <a:rect b="b" l="l" r="r" t="t"/>
              <a:pathLst>
                <a:path extrusionOk="0" h="60" w="132">
                  <a:moveTo>
                    <a:pt x="0" y="0"/>
                  </a:moveTo>
                  <a:lnTo>
                    <a:pt x="12" y="12"/>
                  </a:lnTo>
                  <a:lnTo>
                    <a:pt x="36" y="24"/>
                  </a:lnTo>
                  <a:lnTo>
                    <a:pt x="48" y="36"/>
                  </a:lnTo>
                  <a:cubicBezTo>
                    <a:pt x="60" y="60"/>
                    <a:pt x="60" y="60"/>
                    <a:pt x="72" y="60"/>
                  </a:cubicBezTo>
                  <a:lnTo>
                    <a:pt x="131" y="60"/>
                  </a:lnTo>
                  <a:cubicBezTo>
                    <a:pt x="119" y="36"/>
                    <a:pt x="119" y="36"/>
                    <a:pt x="96" y="36"/>
                  </a:cubicBezTo>
                  <a:lnTo>
                    <a:pt x="60" y="36"/>
                  </a:lnTo>
                  <a:lnTo>
                    <a:pt x="48" y="24"/>
                  </a:lnTo>
                  <a:cubicBezTo>
                    <a:pt x="36" y="12"/>
                    <a:pt x="12" y="0"/>
                    <a:pt x="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3"/>
            <p:cNvSpPr/>
            <p:nvPr/>
          </p:nvSpPr>
          <p:spPr>
            <a:xfrm>
              <a:off x="7897656" y="3911011"/>
              <a:ext cx="13202" cy="61604"/>
            </a:xfrm>
            <a:custGeom>
              <a:rect b="b" l="l" r="r" t="t"/>
              <a:pathLst>
                <a:path extrusionOk="0" h="168" w="36">
                  <a:moveTo>
                    <a:pt x="12" y="1"/>
                  </a:moveTo>
                  <a:cubicBezTo>
                    <a:pt x="12" y="1"/>
                    <a:pt x="0" y="13"/>
                    <a:pt x="0" y="25"/>
                  </a:cubicBezTo>
                  <a:lnTo>
                    <a:pt x="0" y="60"/>
                  </a:lnTo>
                  <a:lnTo>
                    <a:pt x="0" y="84"/>
                  </a:lnTo>
                  <a:cubicBezTo>
                    <a:pt x="0" y="108"/>
                    <a:pt x="12" y="120"/>
                    <a:pt x="12" y="132"/>
                  </a:cubicBezTo>
                  <a:lnTo>
                    <a:pt x="12" y="84"/>
                  </a:lnTo>
                  <a:lnTo>
                    <a:pt x="12" y="60"/>
                  </a:lnTo>
                  <a:lnTo>
                    <a:pt x="12" y="25"/>
                  </a:lnTo>
                  <a:lnTo>
                    <a:pt x="12" y="1"/>
                  </a:lnTo>
                  <a:close/>
                  <a:moveTo>
                    <a:pt x="12" y="132"/>
                  </a:moveTo>
                  <a:lnTo>
                    <a:pt x="36" y="167"/>
                  </a:lnTo>
                  <a:cubicBezTo>
                    <a:pt x="36" y="167"/>
                    <a:pt x="36" y="144"/>
                    <a:pt x="12" y="132"/>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3"/>
            <p:cNvSpPr/>
            <p:nvPr/>
          </p:nvSpPr>
          <p:spPr>
            <a:xfrm>
              <a:off x="7836413" y="3941813"/>
              <a:ext cx="39607" cy="35202"/>
            </a:xfrm>
            <a:custGeom>
              <a:rect b="b" l="l" r="r" t="t"/>
              <a:pathLst>
                <a:path extrusionOk="0" h="96" w="108">
                  <a:moveTo>
                    <a:pt x="1" y="0"/>
                  </a:moveTo>
                  <a:lnTo>
                    <a:pt x="1" y="24"/>
                  </a:lnTo>
                  <a:cubicBezTo>
                    <a:pt x="1" y="36"/>
                    <a:pt x="24" y="48"/>
                    <a:pt x="36" y="60"/>
                  </a:cubicBezTo>
                  <a:cubicBezTo>
                    <a:pt x="48" y="83"/>
                    <a:pt x="60" y="95"/>
                    <a:pt x="84" y="95"/>
                  </a:cubicBezTo>
                  <a:lnTo>
                    <a:pt x="108" y="95"/>
                  </a:lnTo>
                  <a:cubicBezTo>
                    <a:pt x="108" y="95"/>
                    <a:pt x="108" y="83"/>
                    <a:pt x="96" y="60"/>
                  </a:cubicBezTo>
                  <a:cubicBezTo>
                    <a:pt x="96" y="48"/>
                    <a:pt x="72" y="48"/>
                    <a:pt x="60" y="36"/>
                  </a:cubicBezTo>
                  <a:lnTo>
                    <a:pt x="36" y="36"/>
                  </a:lnTo>
                  <a:cubicBezTo>
                    <a:pt x="36" y="24"/>
                    <a:pt x="24" y="24"/>
                    <a:pt x="24" y="24"/>
                  </a:cubicBez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3"/>
            <p:cNvSpPr/>
            <p:nvPr/>
          </p:nvSpPr>
          <p:spPr>
            <a:xfrm>
              <a:off x="7832012" y="4020285"/>
              <a:ext cx="57210" cy="9167"/>
            </a:xfrm>
            <a:custGeom>
              <a:rect b="b" l="l" r="r" t="t"/>
              <a:pathLst>
                <a:path extrusionOk="0" h="25" w="156">
                  <a:moveTo>
                    <a:pt x="1" y="0"/>
                  </a:moveTo>
                  <a:lnTo>
                    <a:pt x="13" y="12"/>
                  </a:lnTo>
                  <a:cubicBezTo>
                    <a:pt x="13" y="12"/>
                    <a:pt x="48" y="24"/>
                    <a:pt x="60" y="24"/>
                  </a:cubicBezTo>
                  <a:lnTo>
                    <a:pt x="120" y="24"/>
                  </a:lnTo>
                  <a:cubicBezTo>
                    <a:pt x="132" y="12"/>
                    <a:pt x="155" y="12"/>
                    <a:pt x="155" y="12"/>
                  </a:cubicBezTo>
                  <a:lnTo>
                    <a:pt x="14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3"/>
            <p:cNvSpPr/>
            <p:nvPr/>
          </p:nvSpPr>
          <p:spPr>
            <a:xfrm>
              <a:off x="7854016" y="4068322"/>
              <a:ext cx="35206" cy="13568"/>
            </a:xfrm>
            <a:custGeom>
              <a:rect b="b" l="l" r="r" t="t"/>
              <a:pathLst>
                <a:path extrusionOk="0" h="37" w="96">
                  <a:moveTo>
                    <a:pt x="48" y="0"/>
                  </a:moveTo>
                  <a:cubicBezTo>
                    <a:pt x="36" y="0"/>
                    <a:pt x="36" y="12"/>
                    <a:pt x="12" y="12"/>
                  </a:cubicBezTo>
                  <a:lnTo>
                    <a:pt x="0" y="36"/>
                  </a:lnTo>
                  <a:lnTo>
                    <a:pt x="48" y="36"/>
                  </a:lnTo>
                  <a:cubicBezTo>
                    <a:pt x="60" y="36"/>
                    <a:pt x="72" y="12"/>
                    <a:pt x="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7" name="Google Shape;577;p33"/>
          <p:cNvSpPr/>
          <p:nvPr/>
        </p:nvSpPr>
        <p:spPr>
          <a:xfrm flipH="1">
            <a:off x="-753078" y="3930102"/>
            <a:ext cx="8645477" cy="2278478"/>
          </a:xfrm>
          <a:custGeom>
            <a:rect b="b" l="l" r="r" t="t"/>
            <a:pathLst>
              <a:path extrusionOk="0" h="4636" w="17589">
                <a:moveTo>
                  <a:pt x="17505" y="0"/>
                </a:moveTo>
                <a:cubicBezTo>
                  <a:pt x="17421" y="0"/>
                  <a:pt x="17314" y="0"/>
                  <a:pt x="17195" y="24"/>
                </a:cubicBezTo>
                <a:cubicBezTo>
                  <a:pt x="16576" y="83"/>
                  <a:pt x="16183" y="453"/>
                  <a:pt x="15659" y="619"/>
                </a:cubicBezTo>
                <a:cubicBezTo>
                  <a:pt x="15480" y="673"/>
                  <a:pt x="15316" y="693"/>
                  <a:pt x="15159" y="693"/>
                </a:cubicBezTo>
                <a:cubicBezTo>
                  <a:pt x="14765" y="693"/>
                  <a:pt x="14424" y="568"/>
                  <a:pt x="14040" y="560"/>
                </a:cubicBezTo>
                <a:cubicBezTo>
                  <a:pt x="13983" y="557"/>
                  <a:pt x="13928" y="556"/>
                  <a:pt x="13875" y="556"/>
                </a:cubicBezTo>
                <a:cubicBezTo>
                  <a:pt x="13486" y="556"/>
                  <a:pt x="13204" y="624"/>
                  <a:pt x="12875" y="624"/>
                </a:cubicBezTo>
                <a:cubicBezTo>
                  <a:pt x="12692" y="624"/>
                  <a:pt x="12494" y="603"/>
                  <a:pt x="12254" y="536"/>
                </a:cubicBezTo>
                <a:cubicBezTo>
                  <a:pt x="11881" y="440"/>
                  <a:pt x="11593" y="399"/>
                  <a:pt x="11308" y="399"/>
                </a:cubicBezTo>
                <a:cubicBezTo>
                  <a:pt x="10958" y="399"/>
                  <a:pt x="10610" y="461"/>
                  <a:pt x="10111" y="560"/>
                </a:cubicBezTo>
                <a:cubicBezTo>
                  <a:pt x="9051" y="762"/>
                  <a:pt x="7956" y="893"/>
                  <a:pt x="6896" y="1262"/>
                </a:cubicBezTo>
                <a:cubicBezTo>
                  <a:pt x="6924" y="1603"/>
                  <a:pt x="6651" y="1680"/>
                  <a:pt x="6340" y="1680"/>
                </a:cubicBezTo>
                <a:cubicBezTo>
                  <a:pt x="6120" y="1680"/>
                  <a:pt x="5881" y="1641"/>
                  <a:pt x="5718" y="1631"/>
                </a:cubicBezTo>
                <a:cubicBezTo>
                  <a:pt x="5473" y="1610"/>
                  <a:pt x="5238" y="1584"/>
                  <a:pt x="5005" y="1584"/>
                </a:cubicBezTo>
                <a:cubicBezTo>
                  <a:pt x="4716" y="1584"/>
                  <a:pt x="4430" y="1624"/>
                  <a:pt x="4134" y="1762"/>
                </a:cubicBezTo>
                <a:cubicBezTo>
                  <a:pt x="3255" y="2174"/>
                  <a:pt x="2119" y="2607"/>
                  <a:pt x="1026" y="2607"/>
                </a:cubicBezTo>
                <a:cubicBezTo>
                  <a:pt x="728" y="2607"/>
                  <a:pt x="432" y="2575"/>
                  <a:pt x="145" y="2500"/>
                </a:cubicBezTo>
                <a:lnTo>
                  <a:pt x="145" y="2500"/>
                </a:lnTo>
                <a:cubicBezTo>
                  <a:pt x="0" y="4267"/>
                  <a:pt x="1244" y="4635"/>
                  <a:pt x="2663" y="4635"/>
                </a:cubicBezTo>
                <a:cubicBezTo>
                  <a:pt x="3568" y="4635"/>
                  <a:pt x="4544" y="4486"/>
                  <a:pt x="5277" y="4453"/>
                </a:cubicBezTo>
                <a:cubicBezTo>
                  <a:pt x="5885" y="4421"/>
                  <a:pt x="6493" y="4408"/>
                  <a:pt x="7101" y="4408"/>
                </a:cubicBezTo>
                <a:cubicBezTo>
                  <a:pt x="9620" y="4408"/>
                  <a:pt x="12139" y="4629"/>
                  <a:pt x="14657" y="4629"/>
                </a:cubicBezTo>
                <a:cubicBezTo>
                  <a:pt x="15603" y="4629"/>
                  <a:pt x="16548" y="4598"/>
                  <a:pt x="17493" y="4513"/>
                </a:cubicBezTo>
                <a:cubicBezTo>
                  <a:pt x="17529" y="4513"/>
                  <a:pt x="17552" y="4513"/>
                  <a:pt x="17588" y="4501"/>
                </a:cubicBezTo>
                <a:cubicBezTo>
                  <a:pt x="17433" y="3501"/>
                  <a:pt x="17433" y="2477"/>
                  <a:pt x="17457" y="1453"/>
                </a:cubicBezTo>
                <a:cubicBezTo>
                  <a:pt x="17469" y="976"/>
                  <a:pt x="17481" y="500"/>
                  <a:pt x="175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3"/>
          <p:cNvSpPr/>
          <p:nvPr/>
        </p:nvSpPr>
        <p:spPr>
          <a:xfrm flipH="1">
            <a:off x="388449" y="-1"/>
            <a:ext cx="1930751" cy="8602246"/>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3"/>
          <p:cNvSpPr/>
          <p:nvPr/>
        </p:nvSpPr>
        <p:spPr>
          <a:xfrm flipH="1">
            <a:off x="-4720153" y="-1462075"/>
            <a:ext cx="11625003" cy="2742323"/>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3"/>
          <p:cNvSpPr/>
          <p:nvPr/>
        </p:nvSpPr>
        <p:spPr>
          <a:xfrm>
            <a:off x="-290250" y="491302"/>
            <a:ext cx="2667774" cy="11885969"/>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_1">
    <p:spTree>
      <p:nvGrpSpPr>
        <p:cNvPr id="581" name="Shape 581"/>
        <p:cNvGrpSpPr/>
        <p:nvPr/>
      </p:nvGrpSpPr>
      <p:grpSpPr>
        <a:xfrm>
          <a:off x="0" y="0"/>
          <a:ext cx="0" cy="0"/>
          <a:chOff x="0" y="0"/>
          <a:chExt cx="0" cy="0"/>
        </a:xfrm>
      </p:grpSpPr>
      <p:sp>
        <p:nvSpPr>
          <p:cNvPr id="582" name="Google Shape;582;p34"/>
          <p:cNvSpPr/>
          <p:nvPr/>
        </p:nvSpPr>
        <p:spPr>
          <a:xfrm flipH="1">
            <a:off x="-266458" y="3367351"/>
            <a:ext cx="10004209" cy="3014478"/>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4"/>
          <p:cNvSpPr/>
          <p:nvPr/>
        </p:nvSpPr>
        <p:spPr>
          <a:xfrm>
            <a:off x="6970381" y="-111425"/>
            <a:ext cx="2542597" cy="7933912"/>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4"/>
          <p:cNvSpPr/>
          <p:nvPr/>
        </p:nvSpPr>
        <p:spPr>
          <a:xfrm>
            <a:off x="-2336986" y="3"/>
            <a:ext cx="6100416" cy="9501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2" name="Shape 92"/>
        <p:cNvGrpSpPr/>
        <p:nvPr/>
      </p:nvGrpSpPr>
      <p:grpSpPr>
        <a:xfrm>
          <a:off x="0" y="0"/>
          <a:ext cx="0" cy="0"/>
          <a:chOff x="0" y="0"/>
          <a:chExt cx="0" cy="0"/>
        </a:xfrm>
      </p:grpSpPr>
      <p:sp>
        <p:nvSpPr>
          <p:cNvPr id="93" name="Google Shape;93;p5"/>
          <p:cNvSpPr/>
          <p:nvPr/>
        </p:nvSpPr>
        <p:spPr>
          <a:xfrm>
            <a:off x="-2275750" y="2201500"/>
            <a:ext cx="4401439" cy="425701"/>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a:off x="3722487" y="3549525"/>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1297012" y="-385472"/>
            <a:ext cx="3492411" cy="1849946"/>
          </a:xfrm>
          <a:custGeom>
            <a:rect b="b" l="l" r="r" t="t"/>
            <a:pathLst>
              <a:path extrusionOk="0" h="5216" w="9847">
                <a:moveTo>
                  <a:pt x="7585" y="0"/>
                </a:moveTo>
                <a:cubicBezTo>
                  <a:pt x="7585" y="0"/>
                  <a:pt x="6894" y="1107"/>
                  <a:pt x="4334" y="1727"/>
                </a:cubicBezTo>
                <a:cubicBezTo>
                  <a:pt x="3001" y="2060"/>
                  <a:pt x="2263" y="3608"/>
                  <a:pt x="1810" y="3727"/>
                </a:cubicBezTo>
                <a:cubicBezTo>
                  <a:pt x="1810" y="3727"/>
                  <a:pt x="1048" y="3215"/>
                  <a:pt x="822" y="3024"/>
                </a:cubicBezTo>
                <a:cubicBezTo>
                  <a:pt x="596" y="2834"/>
                  <a:pt x="36" y="1703"/>
                  <a:pt x="36" y="1703"/>
                </a:cubicBezTo>
                <a:lnTo>
                  <a:pt x="36" y="2322"/>
                </a:lnTo>
                <a:cubicBezTo>
                  <a:pt x="36" y="2322"/>
                  <a:pt x="167" y="2774"/>
                  <a:pt x="417" y="3215"/>
                </a:cubicBezTo>
                <a:cubicBezTo>
                  <a:pt x="560" y="3441"/>
                  <a:pt x="584" y="3679"/>
                  <a:pt x="596" y="3858"/>
                </a:cubicBezTo>
                <a:cubicBezTo>
                  <a:pt x="274" y="3893"/>
                  <a:pt x="0" y="3893"/>
                  <a:pt x="0" y="3893"/>
                </a:cubicBezTo>
                <a:lnTo>
                  <a:pt x="0" y="5215"/>
                </a:lnTo>
                <a:cubicBezTo>
                  <a:pt x="500" y="5203"/>
                  <a:pt x="1227" y="5120"/>
                  <a:pt x="1727" y="4822"/>
                </a:cubicBezTo>
                <a:cubicBezTo>
                  <a:pt x="2548" y="4346"/>
                  <a:pt x="3906" y="2584"/>
                  <a:pt x="4549" y="2417"/>
                </a:cubicBezTo>
                <a:cubicBezTo>
                  <a:pt x="5180" y="2250"/>
                  <a:pt x="6644" y="1584"/>
                  <a:pt x="6644" y="1584"/>
                </a:cubicBezTo>
                <a:lnTo>
                  <a:pt x="7620" y="2203"/>
                </a:lnTo>
                <a:cubicBezTo>
                  <a:pt x="7704" y="2167"/>
                  <a:pt x="7763" y="2108"/>
                  <a:pt x="7835" y="2060"/>
                </a:cubicBezTo>
                <a:lnTo>
                  <a:pt x="6894" y="1453"/>
                </a:lnTo>
                <a:lnTo>
                  <a:pt x="8382" y="1631"/>
                </a:lnTo>
                <a:cubicBezTo>
                  <a:pt x="8490" y="1536"/>
                  <a:pt x="8597" y="1429"/>
                  <a:pt x="8692" y="1346"/>
                </a:cubicBezTo>
                <a:lnTo>
                  <a:pt x="7073" y="1036"/>
                </a:lnTo>
                <a:cubicBezTo>
                  <a:pt x="7704" y="774"/>
                  <a:pt x="9252" y="750"/>
                  <a:pt x="9275" y="750"/>
                </a:cubicBezTo>
                <a:cubicBezTo>
                  <a:pt x="9514" y="476"/>
                  <a:pt x="9704" y="226"/>
                  <a:pt x="98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rot="10800000">
            <a:off x="7245350" y="-85082"/>
            <a:ext cx="1976562" cy="570305"/>
          </a:xfrm>
          <a:custGeom>
            <a:rect b="b" l="l" r="r" t="t"/>
            <a:pathLst>
              <a:path extrusionOk="0" h="1608" w="5573">
                <a:moveTo>
                  <a:pt x="1251" y="1"/>
                </a:moveTo>
                <a:cubicBezTo>
                  <a:pt x="620" y="1"/>
                  <a:pt x="286" y="346"/>
                  <a:pt x="0" y="596"/>
                </a:cubicBezTo>
                <a:lnTo>
                  <a:pt x="0" y="1608"/>
                </a:lnTo>
                <a:cubicBezTo>
                  <a:pt x="2679" y="1560"/>
                  <a:pt x="5573" y="1382"/>
                  <a:pt x="5573" y="1382"/>
                </a:cubicBezTo>
                <a:cubicBezTo>
                  <a:pt x="5573" y="1215"/>
                  <a:pt x="4608" y="608"/>
                  <a:pt x="4191" y="525"/>
                </a:cubicBezTo>
                <a:cubicBezTo>
                  <a:pt x="4144" y="514"/>
                  <a:pt x="4096" y="509"/>
                  <a:pt x="4046" y="509"/>
                </a:cubicBezTo>
                <a:cubicBezTo>
                  <a:pt x="3656" y="509"/>
                  <a:pt x="3184" y="808"/>
                  <a:pt x="2656" y="882"/>
                </a:cubicBezTo>
                <a:cubicBezTo>
                  <a:pt x="2634" y="884"/>
                  <a:pt x="2613" y="886"/>
                  <a:pt x="2593" y="886"/>
                </a:cubicBezTo>
                <a:cubicBezTo>
                  <a:pt x="2047" y="886"/>
                  <a:pt x="1859" y="1"/>
                  <a:pt x="1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a:off x="8070649" y="-85078"/>
            <a:ext cx="1415123" cy="6304924"/>
          </a:xfrm>
          <a:custGeom>
            <a:rect b="b" l="l" r="r" t="t"/>
            <a:pathLst>
              <a:path extrusionOk="0" h="17777" w="3990">
                <a:moveTo>
                  <a:pt x="394" y="0"/>
                </a:moveTo>
                <a:lnTo>
                  <a:pt x="1" y="12"/>
                </a:lnTo>
                <a:cubicBezTo>
                  <a:pt x="1" y="12"/>
                  <a:pt x="870" y="2679"/>
                  <a:pt x="1549" y="4560"/>
                </a:cubicBezTo>
                <a:cubicBezTo>
                  <a:pt x="1644" y="4798"/>
                  <a:pt x="1822" y="5025"/>
                  <a:pt x="1858" y="5656"/>
                </a:cubicBezTo>
                <a:cubicBezTo>
                  <a:pt x="1906" y="6322"/>
                  <a:pt x="2096" y="10656"/>
                  <a:pt x="2096" y="10656"/>
                </a:cubicBezTo>
                <a:cubicBezTo>
                  <a:pt x="2096" y="10656"/>
                  <a:pt x="1465" y="9454"/>
                  <a:pt x="1263" y="8525"/>
                </a:cubicBezTo>
                <a:lnTo>
                  <a:pt x="1144" y="8620"/>
                </a:lnTo>
                <a:cubicBezTo>
                  <a:pt x="1144" y="8620"/>
                  <a:pt x="1477" y="9751"/>
                  <a:pt x="1727" y="10311"/>
                </a:cubicBezTo>
                <a:cubicBezTo>
                  <a:pt x="1977" y="10883"/>
                  <a:pt x="2061" y="11597"/>
                  <a:pt x="2156" y="12383"/>
                </a:cubicBezTo>
                <a:cubicBezTo>
                  <a:pt x="2263" y="13169"/>
                  <a:pt x="2442" y="17776"/>
                  <a:pt x="2442" y="17776"/>
                </a:cubicBezTo>
                <a:lnTo>
                  <a:pt x="3989" y="17776"/>
                </a:lnTo>
                <a:cubicBezTo>
                  <a:pt x="3989" y="17776"/>
                  <a:pt x="2894" y="10168"/>
                  <a:pt x="2811" y="8858"/>
                </a:cubicBezTo>
                <a:cubicBezTo>
                  <a:pt x="2739" y="7549"/>
                  <a:pt x="2263" y="560"/>
                  <a:pt x="2263" y="0"/>
                </a:cubicBezTo>
                <a:lnTo>
                  <a:pt x="1620" y="0"/>
                </a:lnTo>
                <a:lnTo>
                  <a:pt x="1977" y="4322"/>
                </a:lnTo>
                <a:lnTo>
                  <a:pt x="3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a:off x="-4486319" y="3686000"/>
            <a:ext cx="11731667" cy="2755275"/>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flipH="1">
            <a:off x="-142266" y="3930050"/>
            <a:ext cx="9868616" cy="264795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a:off x="2170250" y="3869850"/>
            <a:ext cx="2943494" cy="2847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5"/>
          <p:cNvSpPr txBox="1"/>
          <p:nvPr>
            <p:ph idx="1" type="subTitle"/>
          </p:nvPr>
        </p:nvSpPr>
        <p:spPr>
          <a:xfrm>
            <a:off x="1031125" y="2916525"/>
            <a:ext cx="3262200" cy="96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02" name="Google Shape;102;p5"/>
          <p:cNvSpPr txBox="1"/>
          <p:nvPr>
            <p:ph idx="2" type="subTitle"/>
          </p:nvPr>
        </p:nvSpPr>
        <p:spPr>
          <a:xfrm>
            <a:off x="1029025" y="2458800"/>
            <a:ext cx="3266100" cy="369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103" name="Google Shape;103;p5"/>
          <p:cNvSpPr txBox="1"/>
          <p:nvPr>
            <p:ph idx="3" type="subTitle"/>
          </p:nvPr>
        </p:nvSpPr>
        <p:spPr>
          <a:xfrm>
            <a:off x="4850812" y="2912273"/>
            <a:ext cx="3260100" cy="960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04" name="Google Shape;104;p5"/>
          <p:cNvSpPr txBox="1"/>
          <p:nvPr>
            <p:ph idx="4" type="subTitle"/>
          </p:nvPr>
        </p:nvSpPr>
        <p:spPr>
          <a:xfrm>
            <a:off x="4848725" y="2454550"/>
            <a:ext cx="3264300" cy="3696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1600"/>
              <a:buFont typeface="Montserrat Alternates ExtraBold"/>
              <a:buNone/>
              <a:defRPr sz="2500">
                <a:solidFill>
                  <a:schemeClr val="accent4"/>
                </a:solidFill>
                <a:latin typeface="Montserrat Alternates ExtraBold"/>
                <a:ea typeface="Montserrat Alternates ExtraBold"/>
                <a:cs typeface="Montserrat Alternates ExtraBold"/>
                <a:sym typeface="Montserrat Alternates ExtraBold"/>
              </a:defRPr>
            </a:lvl1pPr>
            <a:lvl2pPr lvl="1"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2pPr>
            <a:lvl3pPr lvl="2"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3pPr>
            <a:lvl4pPr lvl="3"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4pPr>
            <a:lvl5pPr lvl="4"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5pPr>
            <a:lvl6pPr lvl="5"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6pPr>
            <a:lvl7pPr lvl="6"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7pPr>
            <a:lvl8pPr lvl="7"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8pPr>
            <a:lvl9pPr lvl="8" rtl="0">
              <a:lnSpc>
                <a:spcPct val="100000"/>
              </a:lnSpc>
              <a:spcBef>
                <a:spcPts val="0"/>
              </a:spcBef>
              <a:spcAft>
                <a:spcPts val="0"/>
              </a:spcAft>
              <a:buClr>
                <a:schemeClr val="accent6"/>
              </a:buClr>
              <a:buSzPts val="1600"/>
              <a:buFont typeface="Montserrat Alternates ExtraBold"/>
              <a:buNone/>
              <a:defRPr sz="1600">
                <a:solidFill>
                  <a:schemeClr val="accent6"/>
                </a:solidFill>
                <a:latin typeface="Montserrat Alternates ExtraBold"/>
                <a:ea typeface="Montserrat Alternates ExtraBold"/>
                <a:cs typeface="Montserrat Alternates ExtraBold"/>
                <a:sym typeface="Montserrat Alternates ExtraBold"/>
              </a:defRPr>
            </a:lvl9pPr>
          </a:lstStyle>
          <a:p/>
        </p:txBody>
      </p:sp>
      <p:sp>
        <p:nvSpPr>
          <p:cNvPr id="105" name="Google Shape;105;p5"/>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6"/>
          <p:cNvSpPr/>
          <p:nvPr/>
        </p:nvSpPr>
        <p:spPr>
          <a:xfrm>
            <a:off x="-3700792" y="4411625"/>
            <a:ext cx="12907502" cy="1940644"/>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8732325" y="3034298"/>
            <a:ext cx="640272" cy="1997905"/>
          </a:xfrm>
          <a:custGeom>
            <a:rect b="b" l="l" r="r" t="t"/>
            <a:pathLst>
              <a:path extrusionOk="0" h="46444" w="14884">
                <a:moveTo>
                  <a:pt x="4620" y="22342"/>
                </a:moveTo>
                <a:cubicBezTo>
                  <a:pt x="4632" y="22664"/>
                  <a:pt x="4680" y="22985"/>
                  <a:pt x="4692" y="23307"/>
                </a:cubicBezTo>
                <a:cubicBezTo>
                  <a:pt x="4692" y="23557"/>
                  <a:pt x="4704" y="23819"/>
                  <a:pt x="4668" y="24081"/>
                </a:cubicBezTo>
                <a:cubicBezTo>
                  <a:pt x="4620" y="24414"/>
                  <a:pt x="4501" y="24724"/>
                  <a:pt x="4454" y="25045"/>
                </a:cubicBezTo>
                <a:cubicBezTo>
                  <a:pt x="4406" y="25390"/>
                  <a:pt x="4382" y="25807"/>
                  <a:pt x="4406" y="26152"/>
                </a:cubicBezTo>
                <a:cubicBezTo>
                  <a:pt x="4156" y="24926"/>
                  <a:pt x="3989" y="23676"/>
                  <a:pt x="3954" y="22450"/>
                </a:cubicBezTo>
                <a:lnTo>
                  <a:pt x="3954" y="22450"/>
                </a:lnTo>
                <a:cubicBezTo>
                  <a:pt x="3986" y="22453"/>
                  <a:pt x="4020" y="22455"/>
                  <a:pt x="4053" y="22455"/>
                </a:cubicBezTo>
                <a:cubicBezTo>
                  <a:pt x="4240" y="22455"/>
                  <a:pt x="4439" y="22403"/>
                  <a:pt x="4620" y="22342"/>
                </a:cubicBezTo>
                <a:close/>
                <a:moveTo>
                  <a:pt x="5929" y="1"/>
                </a:moveTo>
                <a:cubicBezTo>
                  <a:pt x="5898" y="1"/>
                  <a:pt x="5866" y="2"/>
                  <a:pt x="5835" y="6"/>
                </a:cubicBezTo>
                <a:cubicBezTo>
                  <a:pt x="5549" y="30"/>
                  <a:pt x="5287" y="197"/>
                  <a:pt x="5156" y="459"/>
                </a:cubicBezTo>
                <a:cubicBezTo>
                  <a:pt x="5037" y="685"/>
                  <a:pt x="5037" y="935"/>
                  <a:pt x="5037" y="1197"/>
                </a:cubicBezTo>
                <a:cubicBezTo>
                  <a:pt x="5037" y="2352"/>
                  <a:pt x="4942" y="3590"/>
                  <a:pt x="5013" y="4745"/>
                </a:cubicBezTo>
                <a:cubicBezTo>
                  <a:pt x="4985" y="4731"/>
                  <a:pt x="4950" y="4724"/>
                  <a:pt x="4912" y="4724"/>
                </a:cubicBezTo>
                <a:cubicBezTo>
                  <a:pt x="4855" y="4724"/>
                  <a:pt x="4795" y="4740"/>
                  <a:pt x="4751" y="4769"/>
                </a:cubicBezTo>
                <a:cubicBezTo>
                  <a:pt x="4680" y="4805"/>
                  <a:pt x="4620" y="4900"/>
                  <a:pt x="4585" y="4983"/>
                </a:cubicBezTo>
                <a:cubicBezTo>
                  <a:pt x="4466" y="5305"/>
                  <a:pt x="4775" y="5674"/>
                  <a:pt x="5049" y="5852"/>
                </a:cubicBezTo>
                <a:cubicBezTo>
                  <a:pt x="5216" y="7888"/>
                  <a:pt x="5061" y="9960"/>
                  <a:pt x="5013" y="11996"/>
                </a:cubicBezTo>
                <a:cubicBezTo>
                  <a:pt x="4989" y="13139"/>
                  <a:pt x="4954" y="14306"/>
                  <a:pt x="4930" y="15449"/>
                </a:cubicBezTo>
                <a:cubicBezTo>
                  <a:pt x="4918" y="15865"/>
                  <a:pt x="4918" y="16270"/>
                  <a:pt x="4870" y="16687"/>
                </a:cubicBezTo>
                <a:cubicBezTo>
                  <a:pt x="4823" y="17116"/>
                  <a:pt x="4751" y="17532"/>
                  <a:pt x="4739" y="17961"/>
                </a:cubicBezTo>
                <a:cubicBezTo>
                  <a:pt x="4692" y="18961"/>
                  <a:pt x="4978" y="20021"/>
                  <a:pt x="4775" y="20997"/>
                </a:cubicBezTo>
                <a:cubicBezTo>
                  <a:pt x="4501" y="20807"/>
                  <a:pt x="4180" y="20628"/>
                  <a:pt x="3870" y="20485"/>
                </a:cubicBezTo>
                <a:cubicBezTo>
                  <a:pt x="3858" y="18009"/>
                  <a:pt x="3799" y="15544"/>
                  <a:pt x="3680" y="13079"/>
                </a:cubicBezTo>
                <a:cubicBezTo>
                  <a:pt x="3668" y="12722"/>
                  <a:pt x="3632" y="12353"/>
                  <a:pt x="3489" y="12044"/>
                </a:cubicBezTo>
                <a:cubicBezTo>
                  <a:pt x="3345" y="11733"/>
                  <a:pt x="3067" y="11443"/>
                  <a:pt x="2750" y="11443"/>
                </a:cubicBezTo>
                <a:cubicBezTo>
                  <a:pt x="2727" y="11443"/>
                  <a:pt x="2703" y="11445"/>
                  <a:pt x="2680" y="11448"/>
                </a:cubicBezTo>
                <a:cubicBezTo>
                  <a:pt x="2394" y="11496"/>
                  <a:pt x="2180" y="11734"/>
                  <a:pt x="2072" y="11996"/>
                </a:cubicBezTo>
                <a:cubicBezTo>
                  <a:pt x="1965" y="12270"/>
                  <a:pt x="1965" y="12567"/>
                  <a:pt x="1965" y="12841"/>
                </a:cubicBezTo>
                <a:cubicBezTo>
                  <a:pt x="1965" y="13913"/>
                  <a:pt x="1906" y="15032"/>
                  <a:pt x="2013" y="16092"/>
                </a:cubicBezTo>
                <a:cubicBezTo>
                  <a:pt x="1941" y="15604"/>
                  <a:pt x="1834" y="15080"/>
                  <a:pt x="1465" y="14746"/>
                </a:cubicBezTo>
                <a:cubicBezTo>
                  <a:pt x="1301" y="14603"/>
                  <a:pt x="1063" y="14514"/>
                  <a:pt x="840" y="14514"/>
                </a:cubicBezTo>
                <a:cubicBezTo>
                  <a:pt x="674" y="14514"/>
                  <a:pt x="517" y="14563"/>
                  <a:pt x="406" y="14675"/>
                </a:cubicBezTo>
                <a:cubicBezTo>
                  <a:pt x="1" y="15092"/>
                  <a:pt x="48" y="15746"/>
                  <a:pt x="132" y="16330"/>
                </a:cubicBezTo>
                <a:cubicBezTo>
                  <a:pt x="275" y="17247"/>
                  <a:pt x="429" y="18187"/>
                  <a:pt x="727" y="19068"/>
                </a:cubicBezTo>
                <a:cubicBezTo>
                  <a:pt x="1025" y="19961"/>
                  <a:pt x="1549" y="20783"/>
                  <a:pt x="2192" y="21461"/>
                </a:cubicBezTo>
                <a:lnTo>
                  <a:pt x="2549" y="25569"/>
                </a:lnTo>
                <a:cubicBezTo>
                  <a:pt x="2656" y="26772"/>
                  <a:pt x="2775" y="28046"/>
                  <a:pt x="3465" y="29034"/>
                </a:cubicBezTo>
                <a:cubicBezTo>
                  <a:pt x="3596" y="29214"/>
                  <a:pt x="3861" y="29454"/>
                  <a:pt x="4070" y="29454"/>
                </a:cubicBezTo>
                <a:cubicBezTo>
                  <a:pt x="4109" y="29454"/>
                  <a:pt x="4146" y="29445"/>
                  <a:pt x="4180" y="29427"/>
                </a:cubicBezTo>
                <a:cubicBezTo>
                  <a:pt x="4216" y="31046"/>
                  <a:pt x="4263" y="32689"/>
                  <a:pt x="4287" y="34308"/>
                </a:cubicBezTo>
                <a:cubicBezTo>
                  <a:pt x="4299" y="34904"/>
                  <a:pt x="4323" y="35499"/>
                  <a:pt x="4358" y="36094"/>
                </a:cubicBezTo>
                <a:cubicBezTo>
                  <a:pt x="4418" y="36773"/>
                  <a:pt x="4537" y="37451"/>
                  <a:pt x="4620" y="38130"/>
                </a:cubicBezTo>
                <a:cubicBezTo>
                  <a:pt x="4918" y="40797"/>
                  <a:pt x="4573" y="43500"/>
                  <a:pt x="4823" y="46179"/>
                </a:cubicBezTo>
                <a:cubicBezTo>
                  <a:pt x="5177" y="46363"/>
                  <a:pt x="5596" y="46443"/>
                  <a:pt x="6027" y="46443"/>
                </a:cubicBezTo>
                <a:cubicBezTo>
                  <a:pt x="6624" y="46443"/>
                  <a:pt x="7242" y="46290"/>
                  <a:pt x="7740" y="46048"/>
                </a:cubicBezTo>
                <a:cubicBezTo>
                  <a:pt x="8097" y="41511"/>
                  <a:pt x="8157" y="36940"/>
                  <a:pt x="7930" y="32403"/>
                </a:cubicBezTo>
                <a:cubicBezTo>
                  <a:pt x="7907" y="31856"/>
                  <a:pt x="7907" y="31296"/>
                  <a:pt x="8264" y="30867"/>
                </a:cubicBezTo>
                <a:cubicBezTo>
                  <a:pt x="9597" y="30486"/>
                  <a:pt x="10835" y="29570"/>
                  <a:pt x="11407" y="28307"/>
                </a:cubicBezTo>
                <a:cubicBezTo>
                  <a:pt x="11562" y="27950"/>
                  <a:pt x="11669" y="27569"/>
                  <a:pt x="11788" y="27176"/>
                </a:cubicBezTo>
                <a:cubicBezTo>
                  <a:pt x="12479" y="24676"/>
                  <a:pt x="13086" y="22342"/>
                  <a:pt x="13467" y="19771"/>
                </a:cubicBezTo>
                <a:cubicBezTo>
                  <a:pt x="13645" y="18556"/>
                  <a:pt x="13872" y="17235"/>
                  <a:pt x="14038" y="16020"/>
                </a:cubicBezTo>
                <a:cubicBezTo>
                  <a:pt x="14276" y="14139"/>
                  <a:pt x="14514" y="12246"/>
                  <a:pt x="14753" y="10377"/>
                </a:cubicBezTo>
                <a:cubicBezTo>
                  <a:pt x="14848" y="9948"/>
                  <a:pt x="14884" y="9567"/>
                  <a:pt x="14765" y="9210"/>
                </a:cubicBezTo>
                <a:cubicBezTo>
                  <a:pt x="14654" y="8878"/>
                  <a:pt x="14358" y="8598"/>
                  <a:pt x="14031" y="8598"/>
                </a:cubicBezTo>
                <a:cubicBezTo>
                  <a:pt x="14006" y="8598"/>
                  <a:pt x="13980" y="8599"/>
                  <a:pt x="13955" y="8603"/>
                </a:cubicBezTo>
                <a:cubicBezTo>
                  <a:pt x="13693" y="8638"/>
                  <a:pt x="13479" y="8829"/>
                  <a:pt x="13360" y="9055"/>
                </a:cubicBezTo>
                <a:cubicBezTo>
                  <a:pt x="13241" y="9269"/>
                  <a:pt x="13181" y="9531"/>
                  <a:pt x="13133" y="9781"/>
                </a:cubicBezTo>
                <a:cubicBezTo>
                  <a:pt x="12836" y="11436"/>
                  <a:pt x="12776" y="13115"/>
                  <a:pt x="12383" y="14734"/>
                </a:cubicBezTo>
                <a:cubicBezTo>
                  <a:pt x="12240" y="15342"/>
                  <a:pt x="12228" y="16318"/>
                  <a:pt x="12169" y="16747"/>
                </a:cubicBezTo>
                <a:cubicBezTo>
                  <a:pt x="12109" y="17128"/>
                  <a:pt x="11943" y="17485"/>
                  <a:pt x="11824" y="17866"/>
                </a:cubicBezTo>
                <a:cubicBezTo>
                  <a:pt x="11645" y="18402"/>
                  <a:pt x="11550" y="18949"/>
                  <a:pt x="11455" y="19509"/>
                </a:cubicBezTo>
                <a:cubicBezTo>
                  <a:pt x="11014" y="21807"/>
                  <a:pt x="10359" y="24069"/>
                  <a:pt x="9490" y="26224"/>
                </a:cubicBezTo>
                <a:cubicBezTo>
                  <a:pt x="9335" y="26593"/>
                  <a:pt x="9169" y="26986"/>
                  <a:pt x="8966" y="27343"/>
                </a:cubicBezTo>
                <a:cubicBezTo>
                  <a:pt x="8788" y="27653"/>
                  <a:pt x="8502" y="28069"/>
                  <a:pt x="8264" y="28343"/>
                </a:cubicBezTo>
                <a:cubicBezTo>
                  <a:pt x="8526" y="26629"/>
                  <a:pt x="8680" y="24902"/>
                  <a:pt x="8823" y="23176"/>
                </a:cubicBezTo>
                <a:cubicBezTo>
                  <a:pt x="8930" y="21878"/>
                  <a:pt x="9323" y="20616"/>
                  <a:pt x="9169" y="19318"/>
                </a:cubicBezTo>
                <a:cubicBezTo>
                  <a:pt x="9085" y="18580"/>
                  <a:pt x="9180" y="17830"/>
                  <a:pt x="9276" y="17092"/>
                </a:cubicBezTo>
                <a:cubicBezTo>
                  <a:pt x="9466" y="15484"/>
                  <a:pt x="9442" y="13877"/>
                  <a:pt x="9609" y="12246"/>
                </a:cubicBezTo>
                <a:cubicBezTo>
                  <a:pt x="9740" y="10984"/>
                  <a:pt x="9871" y="9710"/>
                  <a:pt x="9990" y="8436"/>
                </a:cubicBezTo>
                <a:cubicBezTo>
                  <a:pt x="10050" y="7805"/>
                  <a:pt x="10121" y="7162"/>
                  <a:pt x="9978" y="6531"/>
                </a:cubicBezTo>
                <a:cubicBezTo>
                  <a:pt x="9872" y="6096"/>
                  <a:pt x="9616" y="5638"/>
                  <a:pt x="9174" y="5638"/>
                </a:cubicBezTo>
                <a:cubicBezTo>
                  <a:pt x="9168" y="5638"/>
                  <a:pt x="9162" y="5638"/>
                  <a:pt x="9157" y="5638"/>
                </a:cubicBezTo>
                <a:cubicBezTo>
                  <a:pt x="8811" y="5662"/>
                  <a:pt x="8561" y="5936"/>
                  <a:pt x="8395" y="6257"/>
                </a:cubicBezTo>
                <a:cubicBezTo>
                  <a:pt x="8145" y="6733"/>
                  <a:pt x="8085" y="7281"/>
                  <a:pt x="8026" y="7817"/>
                </a:cubicBezTo>
                <a:cubicBezTo>
                  <a:pt x="7776" y="10079"/>
                  <a:pt x="7478" y="12425"/>
                  <a:pt x="7335" y="14711"/>
                </a:cubicBezTo>
                <a:cubicBezTo>
                  <a:pt x="7145" y="11341"/>
                  <a:pt x="6990" y="8043"/>
                  <a:pt x="6942" y="4674"/>
                </a:cubicBezTo>
                <a:cubicBezTo>
                  <a:pt x="6918" y="3650"/>
                  <a:pt x="6918" y="2602"/>
                  <a:pt x="6906" y="1578"/>
                </a:cubicBezTo>
                <a:cubicBezTo>
                  <a:pt x="6906" y="1137"/>
                  <a:pt x="6883" y="637"/>
                  <a:pt x="6597" y="316"/>
                </a:cubicBezTo>
                <a:cubicBezTo>
                  <a:pt x="6427" y="125"/>
                  <a:pt x="6182" y="1"/>
                  <a:pt x="592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6"/>
          <p:cNvSpPr/>
          <p:nvPr/>
        </p:nvSpPr>
        <p:spPr>
          <a:xfrm>
            <a:off x="-3931200" y="4438500"/>
            <a:ext cx="13232190" cy="1940644"/>
          </a:xfrm>
          <a:custGeom>
            <a:rect b="b" l="l" r="r" t="t"/>
            <a:pathLst>
              <a:path extrusionOk="0" h="14839" w="74427">
                <a:moveTo>
                  <a:pt x="6553" y="0"/>
                </a:moveTo>
                <a:cubicBezTo>
                  <a:pt x="6092" y="0"/>
                  <a:pt x="5631" y="122"/>
                  <a:pt x="5180" y="122"/>
                </a:cubicBezTo>
                <a:cubicBezTo>
                  <a:pt x="4980" y="122"/>
                  <a:pt x="4780" y="107"/>
                  <a:pt x="4574" y="107"/>
                </a:cubicBezTo>
                <a:cubicBezTo>
                  <a:pt x="4522" y="107"/>
                  <a:pt x="4471" y="108"/>
                  <a:pt x="4418" y="110"/>
                </a:cubicBezTo>
                <a:cubicBezTo>
                  <a:pt x="3799" y="170"/>
                  <a:pt x="3275" y="574"/>
                  <a:pt x="2739" y="884"/>
                </a:cubicBezTo>
                <a:cubicBezTo>
                  <a:pt x="2239" y="1194"/>
                  <a:pt x="1680" y="1432"/>
                  <a:pt x="1120" y="1634"/>
                </a:cubicBezTo>
                <a:cubicBezTo>
                  <a:pt x="1061" y="1646"/>
                  <a:pt x="1001" y="1670"/>
                  <a:pt x="930" y="1670"/>
                </a:cubicBezTo>
                <a:cubicBezTo>
                  <a:pt x="846" y="1670"/>
                  <a:pt x="787" y="1646"/>
                  <a:pt x="715" y="1634"/>
                </a:cubicBezTo>
                <a:cubicBezTo>
                  <a:pt x="621" y="1601"/>
                  <a:pt x="524" y="1587"/>
                  <a:pt x="428" y="1587"/>
                </a:cubicBezTo>
                <a:cubicBezTo>
                  <a:pt x="282" y="1587"/>
                  <a:pt x="137" y="1620"/>
                  <a:pt x="1" y="1670"/>
                </a:cubicBezTo>
                <a:lnTo>
                  <a:pt x="1" y="14838"/>
                </a:lnTo>
                <a:lnTo>
                  <a:pt x="74415" y="14838"/>
                </a:lnTo>
                <a:lnTo>
                  <a:pt x="74427" y="2765"/>
                </a:lnTo>
                <a:lnTo>
                  <a:pt x="74427" y="2765"/>
                </a:lnTo>
                <a:cubicBezTo>
                  <a:pt x="74415" y="2767"/>
                  <a:pt x="74404" y="2768"/>
                  <a:pt x="74392" y="2768"/>
                </a:cubicBezTo>
                <a:cubicBezTo>
                  <a:pt x="74200" y="2768"/>
                  <a:pt x="73999" y="2503"/>
                  <a:pt x="73808" y="2503"/>
                </a:cubicBezTo>
                <a:cubicBezTo>
                  <a:pt x="73748" y="2503"/>
                  <a:pt x="73665" y="2539"/>
                  <a:pt x="73605" y="2539"/>
                </a:cubicBezTo>
                <a:cubicBezTo>
                  <a:pt x="73600" y="2539"/>
                  <a:pt x="73595" y="2539"/>
                  <a:pt x="73590" y="2539"/>
                </a:cubicBezTo>
                <a:cubicBezTo>
                  <a:pt x="73405" y="2539"/>
                  <a:pt x="73220" y="2374"/>
                  <a:pt x="73036" y="2374"/>
                </a:cubicBezTo>
                <a:cubicBezTo>
                  <a:pt x="72999" y="2374"/>
                  <a:pt x="72963" y="2381"/>
                  <a:pt x="72927" y="2396"/>
                </a:cubicBezTo>
                <a:cubicBezTo>
                  <a:pt x="72879" y="2408"/>
                  <a:pt x="72855" y="2432"/>
                  <a:pt x="72808" y="2444"/>
                </a:cubicBezTo>
                <a:cubicBezTo>
                  <a:pt x="72786" y="2450"/>
                  <a:pt x="72764" y="2453"/>
                  <a:pt x="72742" y="2453"/>
                </a:cubicBezTo>
                <a:cubicBezTo>
                  <a:pt x="72648" y="2453"/>
                  <a:pt x="72559" y="2397"/>
                  <a:pt x="72462" y="2348"/>
                </a:cubicBezTo>
                <a:cubicBezTo>
                  <a:pt x="72322" y="2272"/>
                  <a:pt x="72158" y="2236"/>
                  <a:pt x="71995" y="2236"/>
                </a:cubicBezTo>
                <a:cubicBezTo>
                  <a:pt x="71854" y="2236"/>
                  <a:pt x="71715" y="2263"/>
                  <a:pt x="71593" y="2313"/>
                </a:cubicBezTo>
                <a:cubicBezTo>
                  <a:pt x="68998" y="3265"/>
                  <a:pt x="66366" y="4075"/>
                  <a:pt x="63676" y="4694"/>
                </a:cubicBezTo>
                <a:cubicBezTo>
                  <a:pt x="63337" y="4776"/>
                  <a:pt x="62991" y="4845"/>
                  <a:pt x="62643" y="4845"/>
                </a:cubicBezTo>
                <a:cubicBezTo>
                  <a:pt x="62539" y="4845"/>
                  <a:pt x="62434" y="4839"/>
                  <a:pt x="62330" y="4825"/>
                </a:cubicBezTo>
                <a:cubicBezTo>
                  <a:pt x="62068" y="4801"/>
                  <a:pt x="61794" y="4694"/>
                  <a:pt x="61521" y="4670"/>
                </a:cubicBezTo>
                <a:cubicBezTo>
                  <a:pt x="61489" y="4666"/>
                  <a:pt x="61456" y="4664"/>
                  <a:pt x="61424" y="4664"/>
                </a:cubicBezTo>
                <a:cubicBezTo>
                  <a:pt x="61189" y="4664"/>
                  <a:pt x="60944" y="4770"/>
                  <a:pt x="60735" y="4884"/>
                </a:cubicBezTo>
                <a:cubicBezTo>
                  <a:pt x="60187" y="5182"/>
                  <a:pt x="59616" y="5456"/>
                  <a:pt x="59056" y="5694"/>
                </a:cubicBezTo>
                <a:cubicBezTo>
                  <a:pt x="58651" y="5873"/>
                  <a:pt x="58234" y="6016"/>
                  <a:pt x="57806" y="6039"/>
                </a:cubicBezTo>
                <a:cubicBezTo>
                  <a:pt x="57656" y="6039"/>
                  <a:pt x="57501" y="6027"/>
                  <a:pt x="57351" y="6027"/>
                </a:cubicBezTo>
                <a:cubicBezTo>
                  <a:pt x="57250" y="6027"/>
                  <a:pt x="57151" y="6032"/>
                  <a:pt x="57056" y="6051"/>
                </a:cubicBezTo>
                <a:cubicBezTo>
                  <a:pt x="56901" y="6075"/>
                  <a:pt x="56734" y="6135"/>
                  <a:pt x="56568" y="6182"/>
                </a:cubicBezTo>
                <a:cubicBezTo>
                  <a:pt x="56421" y="6219"/>
                  <a:pt x="56272" y="6233"/>
                  <a:pt x="56122" y="6233"/>
                </a:cubicBezTo>
                <a:cubicBezTo>
                  <a:pt x="55683" y="6233"/>
                  <a:pt x="55231" y="6116"/>
                  <a:pt x="54784" y="6116"/>
                </a:cubicBezTo>
                <a:cubicBezTo>
                  <a:pt x="54688" y="6116"/>
                  <a:pt x="54592" y="6121"/>
                  <a:pt x="54496" y="6135"/>
                </a:cubicBezTo>
                <a:cubicBezTo>
                  <a:pt x="54200" y="6184"/>
                  <a:pt x="53904" y="6307"/>
                  <a:pt x="53621" y="6307"/>
                </a:cubicBezTo>
                <a:cubicBezTo>
                  <a:pt x="53563" y="6307"/>
                  <a:pt x="53505" y="6302"/>
                  <a:pt x="53448" y="6289"/>
                </a:cubicBezTo>
                <a:cubicBezTo>
                  <a:pt x="53281" y="6242"/>
                  <a:pt x="53139" y="6158"/>
                  <a:pt x="52972" y="6158"/>
                </a:cubicBezTo>
                <a:cubicBezTo>
                  <a:pt x="52865" y="6158"/>
                  <a:pt x="52758" y="6182"/>
                  <a:pt x="52662" y="6194"/>
                </a:cubicBezTo>
                <a:cubicBezTo>
                  <a:pt x="52142" y="6323"/>
                  <a:pt x="51608" y="6389"/>
                  <a:pt x="51075" y="6389"/>
                </a:cubicBezTo>
                <a:cubicBezTo>
                  <a:pt x="50620" y="6389"/>
                  <a:pt x="50166" y="6341"/>
                  <a:pt x="49721" y="6242"/>
                </a:cubicBezTo>
                <a:cubicBezTo>
                  <a:pt x="48948" y="6063"/>
                  <a:pt x="48150" y="6111"/>
                  <a:pt x="47388" y="5897"/>
                </a:cubicBezTo>
                <a:cubicBezTo>
                  <a:pt x="46804" y="5742"/>
                  <a:pt x="46269" y="5444"/>
                  <a:pt x="45709" y="5230"/>
                </a:cubicBezTo>
                <a:cubicBezTo>
                  <a:pt x="45375" y="5112"/>
                  <a:pt x="45013" y="5030"/>
                  <a:pt x="44660" y="5030"/>
                </a:cubicBezTo>
                <a:cubicBezTo>
                  <a:pt x="44409" y="5030"/>
                  <a:pt x="44163" y="5071"/>
                  <a:pt x="43935" y="5170"/>
                </a:cubicBezTo>
                <a:cubicBezTo>
                  <a:pt x="43819" y="5219"/>
                  <a:pt x="43695" y="5290"/>
                  <a:pt x="43577" y="5290"/>
                </a:cubicBezTo>
                <a:cubicBezTo>
                  <a:pt x="43549" y="5290"/>
                  <a:pt x="43522" y="5286"/>
                  <a:pt x="43495" y="5277"/>
                </a:cubicBezTo>
                <a:cubicBezTo>
                  <a:pt x="43399" y="5242"/>
                  <a:pt x="43328" y="5182"/>
                  <a:pt x="43233" y="5158"/>
                </a:cubicBezTo>
                <a:cubicBezTo>
                  <a:pt x="43180" y="5139"/>
                  <a:pt x="43122" y="5135"/>
                  <a:pt x="43062" y="5135"/>
                </a:cubicBezTo>
                <a:cubicBezTo>
                  <a:pt x="43022" y="5135"/>
                  <a:pt x="42981" y="5137"/>
                  <a:pt x="42941" y="5137"/>
                </a:cubicBezTo>
                <a:cubicBezTo>
                  <a:pt x="42890" y="5137"/>
                  <a:pt x="42840" y="5135"/>
                  <a:pt x="42792" y="5123"/>
                </a:cubicBezTo>
                <a:cubicBezTo>
                  <a:pt x="42649" y="5099"/>
                  <a:pt x="42554" y="4980"/>
                  <a:pt x="42411" y="4908"/>
                </a:cubicBezTo>
                <a:cubicBezTo>
                  <a:pt x="42262" y="4825"/>
                  <a:pt x="42096" y="4810"/>
                  <a:pt x="41926" y="4810"/>
                </a:cubicBezTo>
                <a:cubicBezTo>
                  <a:pt x="41832" y="4810"/>
                  <a:pt x="41736" y="4815"/>
                  <a:pt x="41643" y="4815"/>
                </a:cubicBezTo>
                <a:cubicBezTo>
                  <a:pt x="41568" y="4815"/>
                  <a:pt x="41494" y="4812"/>
                  <a:pt x="41423" y="4801"/>
                </a:cubicBezTo>
                <a:cubicBezTo>
                  <a:pt x="41018" y="4742"/>
                  <a:pt x="40685" y="4492"/>
                  <a:pt x="40304" y="4373"/>
                </a:cubicBezTo>
                <a:cubicBezTo>
                  <a:pt x="40146" y="4321"/>
                  <a:pt x="39980" y="4302"/>
                  <a:pt x="39810" y="4302"/>
                </a:cubicBezTo>
                <a:cubicBezTo>
                  <a:pt x="39325" y="4302"/>
                  <a:pt x="38804" y="4456"/>
                  <a:pt x="38322" y="4456"/>
                </a:cubicBezTo>
                <a:cubicBezTo>
                  <a:pt x="38107" y="4456"/>
                  <a:pt x="37900" y="4426"/>
                  <a:pt x="37708" y="4337"/>
                </a:cubicBezTo>
                <a:cubicBezTo>
                  <a:pt x="37113" y="4075"/>
                  <a:pt x="36517" y="3813"/>
                  <a:pt x="35910" y="3575"/>
                </a:cubicBezTo>
                <a:cubicBezTo>
                  <a:pt x="35682" y="3499"/>
                  <a:pt x="35461" y="3415"/>
                  <a:pt x="35229" y="3415"/>
                </a:cubicBezTo>
                <a:cubicBezTo>
                  <a:pt x="35171" y="3415"/>
                  <a:pt x="35113" y="3420"/>
                  <a:pt x="35053" y="3432"/>
                </a:cubicBezTo>
                <a:cubicBezTo>
                  <a:pt x="34898" y="3456"/>
                  <a:pt x="34755" y="3539"/>
                  <a:pt x="34601" y="3551"/>
                </a:cubicBezTo>
                <a:cubicBezTo>
                  <a:pt x="34584" y="3552"/>
                  <a:pt x="34567" y="3553"/>
                  <a:pt x="34551" y="3553"/>
                </a:cubicBezTo>
                <a:cubicBezTo>
                  <a:pt x="34286" y="3553"/>
                  <a:pt x="34050" y="3379"/>
                  <a:pt x="33803" y="3301"/>
                </a:cubicBezTo>
                <a:cubicBezTo>
                  <a:pt x="33577" y="3218"/>
                  <a:pt x="33327" y="3206"/>
                  <a:pt x="33088" y="3206"/>
                </a:cubicBezTo>
                <a:cubicBezTo>
                  <a:pt x="32874" y="3194"/>
                  <a:pt x="32696" y="3206"/>
                  <a:pt x="32493" y="3146"/>
                </a:cubicBezTo>
                <a:cubicBezTo>
                  <a:pt x="32196" y="3060"/>
                  <a:pt x="31877" y="3020"/>
                  <a:pt x="31559" y="3020"/>
                </a:cubicBezTo>
                <a:cubicBezTo>
                  <a:pt x="31481" y="3020"/>
                  <a:pt x="31403" y="3022"/>
                  <a:pt x="31326" y="3027"/>
                </a:cubicBezTo>
                <a:cubicBezTo>
                  <a:pt x="31077" y="3037"/>
                  <a:pt x="30845" y="3080"/>
                  <a:pt x="30602" y="3080"/>
                </a:cubicBezTo>
                <a:cubicBezTo>
                  <a:pt x="30554" y="3080"/>
                  <a:pt x="30506" y="3079"/>
                  <a:pt x="30457" y="3075"/>
                </a:cubicBezTo>
                <a:cubicBezTo>
                  <a:pt x="29862" y="3003"/>
                  <a:pt x="29409" y="2527"/>
                  <a:pt x="28886" y="2229"/>
                </a:cubicBezTo>
                <a:cubicBezTo>
                  <a:pt x="28338" y="1908"/>
                  <a:pt x="27683" y="1789"/>
                  <a:pt x="27040" y="1765"/>
                </a:cubicBezTo>
                <a:cubicBezTo>
                  <a:pt x="26925" y="1757"/>
                  <a:pt x="26809" y="1753"/>
                  <a:pt x="26693" y="1753"/>
                </a:cubicBezTo>
                <a:cubicBezTo>
                  <a:pt x="26292" y="1753"/>
                  <a:pt x="25886" y="1798"/>
                  <a:pt x="25480" y="1872"/>
                </a:cubicBezTo>
                <a:cubicBezTo>
                  <a:pt x="25337" y="1896"/>
                  <a:pt x="25171" y="1932"/>
                  <a:pt x="25016" y="1932"/>
                </a:cubicBezTo>
                <a:cubicBezTo>
                  <a:pt x="24814" y="1932"/>
                  <a:pt x="24623" y="1872"/>
                  <a:pt x="24409" y="1825"/>
                </a:cubicBezTo>
                <a:cubicBezTo>
                  <a:pt x="24064" y="1753"/>
                  <a:pt x="23706" y="1753"/>
                  <a:pt x="23373" y="1753"/>
                </a:cubicBezTo>
                <a:cubicBezTo>
                  <a:pt x="21123" y="1729"/>
                  <a:pt x="18872" y="1729"/>
                  <a:pt x="16622" y="1717"/>
                </a:cubicBezTo>
                <a:cubicBezTo>
                  <a:pt x="16441" y="1717"/>
                  <a:pt x="16213" y="1793"/>
                  <a:pt x="16014" y="1793"/>
                </a:cubicBezTo>
                <a:cubicBezTo>
                  <a:pt x="15951" y="1793"/>
                  <a:pt x="15891" y="1785"/>
                  <a:pt x="15836" y="1765"/>
                </a:cubicBezTo>
                <a:cubicBezTo>
                  <a:pt x="15301" y="1551"/>
                  <a:pt x="14765" y="1336"/>
                  <a:pt x="14229" y="1122"/>
                </a:cubicBezTo>
                <a:cubicBezTo>
                  <a:pt x="14100" y="1074"/>
                  <a:pt x="13959" y="1025"/>
                  <a:pt x="13826" y="1025"/>
                </a:cubicBezTo>
                <a:cubicBezTo>
                  <a:pt x="13764" y="1025"/>
                  <a:pt x="13703" y="1036"/>
                  <a:pt x="13646" y="1063"/>
                </a:cubicBezTo>
                <a:cubicBezTo>
                  <a:pt x="13574" y="1110"/>
                  <a:pt x="13526" y="1170"/>
                  <a:pt x="13455" y="1194"/>
                </a:cubicBezTo>
                <a:cubicBezTo>
                  <a:pt x="13399" y="1225"/>
                  <a:pt x="13333" y="1236"/>
                  <a:pt x="13264" y="1236"/>
                </a:cubicBezTo>
                <a:cubicBezTo>
                  <a:pt x="13229" y="1236"/>
                  <a:pt x="13193" y="1233"/>
                  <a:pt x="13157" y="1229"/>
                </a:cubicBezTo>
                <a:cubicBezTo>
                  <a:pt x="12443" y="1194"/>
                  <a:pt x="11729" y="1098"/>
                  <a:pt x="11026" y="944"/>
                </a:cubicBezTo>
                <a:cubicBezTo>
                  <a:pt x="10702" y="867"/>
                  <a:pt x="10310" y="747"/>
                  <a:pt x="9947" y="747"/>
                </a:cubicBezTo>
                <a:cubicBezTo>
                  <a:pt x="9804" y="747"/>
                  <a:pt x="9666" y="765"/>
                  <a:pt x="9538" y="813"/>
                </a:cubicBezTo>
                <a:cubicBezTo>
                  <a:pt x="9335" y="539"/>
                  <a:pt x="8919" y="634"/>
                  <a:pt x="8585" y="574"/>
                </a:cubicBezTo>
                <a:cubicBezTo>
                  <a:pt x="8454" y="539"/>
                  <a:pt x="8323" y="503"/>
                  <a:pt x="8192" y="455"/>
                </a:cubicBezTo>
                <a:cubicBezTo>
                  <a:pt x="7692" y="265"/>
                  <a:pt x="7192" y="39"/>
                  <a:pt x="6668" y="3"/>
                </a:cubicBezTo>
                <a:cubicBezTo>
                  <a:pt x="6630" y="1"/>
                  <a:pt x="6592" y="0"/>
                  <a:pt x="6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6"/>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1" name="Shape 111"/>
        <p:cNvGrpSpPr/>
        <p:nvPr/>
      </p:nvGrpSpPr>
      <p:grpSpPr>
        <a:xfrm>
          <a:off x="0" y="0"/>
          <a:ext cx="0" cy="0"/>
          <a:chOff x="0" y="0"/>
          <a:chExt cx="0" cy="0"/>
        </a:xfrm>
      </p:grpSpPr>
      <p:sp>
        <p:nvSpPr>
          <p:cNvPr id="112" name="Google Shape;112;p7"/>
          <p:cNvSpPr txBox="1"/>
          <p:nvPr>
            <p:ph idx="1" type="body"/>
          </p:nvPr>
        </p:nvSpPr>
        <p:spPr>
          <a:xfrm>
            <a:off x="3674450" y="1402075"/>
            <a:ext cx="4756200" cy="2316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 name="Google Shape;113;p7"/>
          <p:cNvSpPr/>
          <p:nvPr/>
        </p:nvSpPr>
        <p:spPr>
          <a:xfrm>
            <a:off x="-249500" y="4510188"/>
            <a:ext cx="5212075" cy="614725"/>
          </a:xfrm>
          <a:custGeom>
            <a:rect b="b" l="l" r="r" t="t"/>
            <a:pathLst>
              <a:path extrusionOk="0" h="24589" w="208483">
                <a:moveTo>
                  <a:pt x="146942" y="1"/>
                </a:moveTo>
                <a:cubicBezTo>
                  <a:pt x="146885" y="1"/>
                  <a:pt x="146828" y="2"/>
                  <a:pt x="146771" y="5"/>
                </a:cubicBezTo>
                <a:cubicBezTo>
                  <a:pt x="139351" y="349"/>
                  <a:pt x="96166" y="17885"/>
                  <a:pt x="83610" y="17885"/>
                </a:cubicBezTo>
                <a:cubicBezTo>
                  <a:pt x="82789" y="17885"/>
                  <a:pt x="82099" y="17810"/>
                  <a:pt x="81558" y="17651"/>
                </a:cubicBezTo>
                <a:cubicBezTo>
                  <a:pt x="73011" y="15093"/>
                  <a:pt x="47716" y="2103"/>
                  <a:pt x="41019" y="2103"/>
                </a:cubicBezTo>
                <a:cubicBezTo>
                  <a:pt x="40816" y="2103"/>
                  <a:pt x="40630" y="2115"/>
                  <a:pt x="40462" y="2139"/>
                </a:cubicBezTo>
                <a:cubicBezTo>
                  <a:pt x="34691" y="2973"/>
                  <a:pt x="18146" y="15482"/>
                  <a:pt x="12776" y="17417"/>
                </a:cubicBezTo>
                <a:cubicBezTo>
                  <a:pt x="10820" y="18129"/>
                  <a:pt x="8606" y="18357"/>
                  <a:pt x="6577" y="18357"/>
                </a:cubicBezTo>
                <a:cubicBezTo>
                  <a:pt x="3001" y="18357"/>
                  <a:pt x="0" y="17651"/>
                  <a:pt x="0" y="17651"/>
                </a:cubicBezTo>
                <a:lnTo>
                  <a:pt x="0" y="24589"/>
                </a:lnTo>
                <a:lnTo>
                  <a:pt x="208482" y="24589"/>
                </a:lnTo>
                <a:lnTo>
                  <a:pt x="208482" y="21587"/>
                </a:lnTo>
                <a:cubicBezTo>
                  <a:pt x="208482" y="21587"/>
                  <a:pt x="200255" y="15547"/>
                  <a:pt x="189259" y="15547"/>
                </a:cubicBezTo>
                <a:cubicBezTo>
                  <a:pt x="189140" y="15547"/>
                  <a:pt x="189021" y="15548"/>
                  <a:pt x="188902" y="15549"/>
                </a:cubicBezTo>
                <a:cubicBezTo>
                  <a:pt x="185166" y="15582"/>
                  <a:pt x="181129" y="16350"/>
                  <a:pt x="176993" y="18251"/>
                </a:cubicBezTo>
                <a:cubicBezTo>
                  <a:pt x="175219" y="19075"/>
                  <a:pt x="173550" y="19437"/>
                  <a:pt x="171975" y="19437"/>
                </a:cubicBezTo>
                <a:cubicBezTo>
                  <a:pt x="160436" y="19437"/>
                  <a:pt x="153871" y="1"/>
                  <a:pt x="1469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699875" y="3638875"/>
            <a:ext cx="17242587" cy="1664604"/>
          </a:xfrm>
          <a:custGeom>
            <a:rect b="b" l="l" r="r" t="t"/>
            <a:pathLst>
              <a:path extrusionOk="0" h="20127" w="208483">
                <a:moveTo>
                  <a:pt x="197660" y="1"/>
                </a:moveTo>
                <a:cubicBezTo>
                  <a:pt x="197530" y="1"/>
                  <a:pt x="197401" y="4"/>
                  <a:pt x="197274" y="12"/>
                </a:cubicBezTo>
                <a:cubicBezTo>
                  <a:pt x="192904" y="212"/>
                  <a:pt x="181596" y="11420"/>
                  <a:pt x="180462" y="11621"/>
                </a:cubicBezTo>
                <a:cubicBezTo>
                  <a:pt x="180439" y="11626"/>
                  <a:pt x="180413" y="11628"/>
                  <a:pt x="180384" y="11628"/>
                </a:cubicBezTo>
                <a:cubicBezTo>
                  <a:pt x="179129" y="11628"/>
                  <a:pt x="173275" y="6684"/>
                  <a:pt x="171122" y="6684"/>
                </a:cubicBezTo>
                <a:cubicBezTo>
                  <a:pt x="168921" y="6684"/>
                  <a:pt x="161782" y="12988"/>
                  <a:pt x="154777" y="14256"/>
                </a:cubicBezTo>
                <a:cubicBezTo>
                  <a:pt x="150307" y="15090"/>
                  <a:pt x="145270" y="17558"/>
                  <a:pt x="136264" y="17958"/>
                </a:cubicBezTo>
                <a:cubicBezTo>
                  <a:pt x="135885" y="17978"/>
                  <a:pt x="135501" y="17987"/>
                  <a:pt x="135112" y="17987"/>
                </a:cubicBezTo>
                <a:cubicBezTo>
                  <a:pt x="126258" y="17987"/>
                  <a:pt x="115052" y="13094"/>
                  <a:pt x="112080" y="12454"/>
                </a:cubicBezTo>
                <a:cubicBezTo>
                  <a:pt x="111669" y="12365"/>
                  <a:pt x="111155" y="12327"/>
                  <a:pt x="110566" y="12327"/>
                </a:cubicBezTo>
                <a:cubicBezTo>
                  <a:pt x="107266" y="12327"/>
                  <a:pt x="101601" y="13516"/>
                  <a:pt x="98396" y="13516"/>
                </a:cubicBezTo>
                <a:cubicBezTo>
                  <a:pt x="97900" y="13516"/>
                  <a:pt x="97463" y="13488"/>
                  <a:pt x="97103" y="13422"/>
                </a:cubicBezTo>
                <a:cubicBezTo>
                  <a:pt x="94034" y="12855"/>
                  <a:pt x="85027" y="7017"/>
                  <a:pt x="83026" y="6750"/>
                </a:cubicBezTo>
                <a:cubicBezTo>
                  <a:pt x="82989" y="6747"/>
                  <a:pt x="82948" y="6745"/>
                  <a:pt x="82903" y="6745"/>
                </a:cubicBezTo>
                <a:cubicBezTo>
                  <a:pt x="80550" y="6745"/>
                  <a:pt x="67337" y="11812"/>
                  <a:pt x="64980" y="13122"/>
                </a:cubicBezTo>
                <a:cubicBezTo>
                  <a:pt x="62942" y="14238"/>
                  <a:pt x="60764" y="15168"/>
                  <a:pt x="52269" y="15168"/>
                </a:cubicBezTo>
                <a:cubicBezTo>
                  <a:pt x="50612" y="15168"/>
                  <a:pt x="48716" y="15133"/>
                  <a:pt x="46533" y="15056"/>
                </a:cubicBezTo>
                <a:cubicBezTo>
                  <a:pt x="46029" y="15040"/>
                  <a:pt x="45496" y="15032"/>
                  <a:pt x="44937" y="15032"/>
                </a:cubicBezTo>
                <a:cubicBezTo>
                  <a:pt x="30753" y="15032"/>
                  <a:pt x="0" y="20127"/>
                  <a:pt x="0" y="20127"/>
                </a:cubicBezTo>
                <a:lnTo>
                  <a:pt x="208482" y="20127"/>
                </a:lnTo>
                <a:lnTo>
                  <a:pt x="208482" y="4215"/>
                </a:lnTo>
                <a:cubicBezTo>
                  <a:pt x="208482" y="4215"/>
                  <a:pt x="202035" y="1"/>
                  <a:pt x="1976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8229900" y="12349"/>
            <a:ext cx="1511562" cy="1504543"/>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7" name="Shape 117"/>
        <p:cNvGrpSpPr/>
        <p:nvPr/>
      </p:nvGrpSpPr>
      <p:grpSpPr>
        <a:xfrm>
          <a:off x="0" y="0"/>
          <a:ext cx="0" cy="0"/>
          <a:chOff x="0" y="0"/>
          <a:chExt cx="0" cy="0"/>
        </a:xfrm>
      </p:grpSpPr>
      <p:sp>
        <p:nvSpPr>
          <p:cNvPr id="118" name="Google Shape;118;p8"/>
          <p:cNvSpPr/>
          <p:nvPr/>
        </p:nvSpPr>
        <p:spPr>
          <a:xfrm>
            <a:off x="167462" y="-62550"/>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p:nvPr/>
        </p:nvSpPr>
        <p:spPr>
          <a:xfrm>
            <a:off x="-334866" y="-3"/>
            <a:ext cx="927040" cy="1976327"/>
          </a:xfrm>
          <a:custGeom>
            <a:rect b="b" l="l" r="r" t="t"/>
            <a:pathLst>
              <a:path extrusionOk="0" h="2311" w="1084">
                <a:moveTo>
                  <a:pt x="1024" y="1"/>
                </a:moveTo>
                <a:cubicBezTo>
                  <a:pt x="726" y="1489"/>
                  <a:pt x="0" y="1787"/>
                  <a:pt x="0" y="1787"/>
                </a:cubicBezTo>
                <a:lnTo>
                  <a:pt x="0" y="2310"/>
                </a:lnTo>
                <a:cubicBezTo>
                  <a:pt x="1024" y="1370"/>
                  <a:pt x="1084" y="1"/>
                  <a:pt x="1084" y="1"/>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a:off x="-1052703" y="-62553"/>
            <a:ext cx="2657969" cy="602048"/>
          </a:xfrm>
          <a:custGeom>
            <a:rect b="b" l="l" r="r" t="t"/>
            <a:pathLst>
              <a:path extrusionOk="0" h="704" w="3108">
                <a:moveTo>
                  <a:pt x="0" y="1"/>
                </a:moveTo>
                <a:lnTo>
                  <a:pt x="0" y="525"/>
                </a:lnTo>
                <a:lnTo>
                  <a:pt x="595" y="525"/>
                </a:lnTo>
                <a:cubicBezTo>
                  <a:pt x="691" y="525"/>
                  <a:pt x="774" y="703"/>
                  <a:pt x="1072" y="703"/>
                </a:cubicBezTo>
                <a:cubicBezTo>
                  <a:pt x="1369" y="703"/>
                  <a:pt x="1548" y="489"/>
                  <a:pt x="1786" y="441"/>
                </a:cubicBezTo>
                <a:cubicBezTo>
                  <a:pt x="2024" y="405"/>
                  <a:pt x="2905" y="441"/>
                  <a:pt x="3012" y="358"/>
                </a:cubicBezTo>
                <a:cubicBezTo>
                  <a:pt x="3108" y="286"/>
                  <a:pt x="3084" y="60"/>
                  <a:pt x="3012"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a:off x="1495900" y="4193744"/>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a:off x="-139150" y="3414788"/>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txBox="1"/>
          <p:nvPr>
            <p:ph type="title"/>
          </p:nvPr>
        </p:nvSpPr>
        <p:spPr>
          <a:xfrm>
            <a:off x="1388100" y="1192350"/>
            <a:ext cx="6367800" cy="1938900"/>
          </a:xfrm>
          <a:prstGeom prst="rect">
            <a:avLst/>
          </a:prstGeom>
        </p:spPr>
        <p:txBody>
          <a:bodyPr anchorCtr="0" anchor="t" bIns="91425" lIns="91425" spcFirstLastPara="1" rIns="91425" wrap="square" tIns="91425">
            <a:noAutofit/>
          </a:bodyPr>
          <a:lstStyle>
            <a:lvl1pPr lvl="0" algn="r">
              <a:lnSpc>
                <a:spcPct val="80000"/>
              </a:lnSpc>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4" name="Shape 124"/>
        <p:cNvGrpSpPr/>
        <p:nvPr/>
      </p:nvGrpSpPr>
      <p:grpSpPr>
        <a:xfrm>
          <a:off x="0" y="0"/>
          <a:ext cx="0" cy="0"/>
          <a:chOff x="0" y="0"/>
          <a:chExt cx="0" cy="0"/>
        </a:xfrm>
      </p:grpSpPr>
      <p:sp>
        <p:nvSpPr>
          <p:cNvPr id="125" name="Google Shape;125;p9"/>
          <p:cNvSpPr/>
          <p:nvPr/>
        </p:nvSpPr>
        <p:spPr>
          <a:xfrm flipH="1">
            <a:off x="3858744" y="4157939"/>
            <a:ext cx="9144061" cy="2755296"/>
          </a:xfrm>
          <a:custGeom>
            <a:rect b="b" l="l" r="r" t="t"/>
            <a:pathLst>
              <a:path extrusionOk="0" h="8381" w="27814">
                <a:moveTo>
                  <a:pt x="10859" y="1"/>
                </a:moveTo>
                <a:cubicBezTo>
                  <a:pt x="10408" y="1"/>
                  <a:pt x="10037" y="166"/>
                  <a:pt x="9537" y="351"/>
                </a:cubicBezTo>
                <a:cubicBezTo>
                  <a:pt x="9144" y="517"/>
                  <a:pt x="8549" y="744"/>
                  <a:pt x="8132" y="934"/>
                </a:cubicBezTo>
                <a:cubicBezTo>
                  <a:pt x="7711" y="1145"/>
                  <a:pt x="7272" y="1792"/>
                  <a:pt x="6773" y="1792"/>
                </a:cubicBezTo>
                <a:cubicBezTo>
                  <a:pt x="6707" y="1792"/>
                  <a:pt x="6640" y="1781"/>
                  <a:pt x="6572" y="1756"/>
                </a:cubicBezTo>
                <a:cubicBezTo>
                  <a:pt x="6525" y="1541"/>
                  <a:pt x="6394" y="1482"/>
                  <a:pt x="6382" y="1291"/>
                </a:cubicBezTo>
                <a:cubicBezTo>
                  <a:pt x="5751" y="1279"/>
                  <a:pt x="5370" y="815"/>
                  <a:pt x="4727" y="768"/>
                </a:cubicBezTo>
                <a:cubicBezTo>
                  <a:pt x="4630" y="761"/>
                  <a:pt x="4532" y="758"/>
                  <a:pt x="4434" y="758"/>
                </a:cubicBezTo>
                <a:cubicBezTo>
                  <a:pt x="3964" y="758"/>
                  <a:pt x="3479" y="826"/>
                  <a:pt x="2977" y="934"/>
                </a:cubicBezTo>
                <a:cubicBezTo>
                  <a:pt x="2605" y="1018"/>
                  <a:pt x="2423" y="1127"/>
                  <a:pt x="2196" y="1127"/>
                </a:cubicBezTo>
                <a:cubicBezTo>
                  <a:pt x="2037" y="1127"/>
                  <a:pt x="1856" y="1074"/>
                  <a:pt x="1572" y="922"/>
                </a:cubicBezTo>
                <a:cubicBezTo>
                  <a:pt x="1131" y="673"/>
                  <a:pt x="813" y="377"/>
                  <a:pt x="358" y="377"/>
                </a:cubicBezTo>
                <a:cubicBezTo>
                  <a:pt x="248" y="377"/>
                  <a:pt x="130" y="395"/>
                  <a:pt x="0" y="434"/>
                </a:cubicBezTo>
                <a:cubicBezTo>
                  <a:pt x="298" y="2708"/>
                  <a:pt x="226" y="4982"/>
                  <a:pt x="72" y="7244"/>
                </a:cubicBezTo>
                <a:cubicBezTo>
                  <a:pt x="107" y="7518"/>
                  <a:pt x="167" y="7768"/>
                  <a:pt x="250" y="8018"/>
                </a:cubicBezTo>
                <a:cubicBezTo>
                  <a:pt x="286" y="8090"/>
                  <a:pt x="298" y="8149"/>
                  <a:pt x="322" y="8209"/>
                </a:cubicBezTo>
                <a:cubicBezTo>
                  <a:pt x="857" y="8257"/>
                  <a:pt x="1417" y="8280"/>
                  <a:pt x="1953" y="8304"/>
                </a:cubicBezTo>
                <a:cubicBezTo>
                  <a:pt x="3346" y="8362"/>
                  <a:pt x="4749" y="8380"/>
                  <a:pt x="6149" y="8380"/>
                </a:cubicBezTo>
                <a:cubicBezTo>
                  <a:pt x="7046" y="8380"/>
                  <a:pt x="7942" y="8373"/>
                  <a:pt x="8835" y="8364"/>
                </a:cubicBezTo>
                <a:cubicBezTo>
                  <a:pt x="11132" y="8328"/>
                  <a:pt x="13442" y="8316"/>
                  <a:pt x="15728" y="8304"/>
                </a:cubicBezTo>
                <a:cubicBezTo>
                  <a:pt x="19574" y="8268"/>
                  <a:pt x="23408" y="8149"/>
                  <a:pt x="27230" y="8102"/>
                </a:cubicBezTo>
                <a:cubicBezTo>
                  <a:pt x="27432" y="8042"/>
                  <a:pt x="27623" y="7971"/>
                  <a:pt x="27813" y="7911"/>
                </a:cubicBezTo>
                <a:cubicBezTo>
                  <a:pt x="27754" y="7709"/>
                  <a:pt x="27694" y="7495"/>
                  <a:pt x="27646" y="7304"/>
                </a:cubicBezTo>
                <a:cubicBezTo>
                  <a:pt x="27396" y="6018"/>
                  <a:pt x="27373" y="4697"/>
                  <a:pt x="27408" y="3387"/>
                </a:cubicBezTo>
                <a:cubicBezTo>
                  <a:pt x="27432" y="3089"/>
                  <a:pt x="27432" y="2792"/>
                  <a:pt x="27444" y="2494"/>
                </a:cubicBezTo>
                <a:lnTo>
                  <a:pt x="27444" y="2494"/>
                </a:lnTo>
                <a:cubicBezTo>
                  <a:pt x="27277" y="2530"/>
                  <a:pt x="27063" y="2589"/>
                  <a:pt x="26813" y="2613"/>
                </a:cubicBezTo>
                <a:cubicBezTo>
                  <a:pt x="26565" y="2640"/>
                  <a:pt x="26252" y="2662"/>
                  <a:pt x="25914" y="2662"/>
                </a:cubicBezTo>
                <a:cubicBezTo>
                  <a:pt x="24937" y="2662"/>
                  <a:pt x="23759" y="2478"/>
                  <a:pt x="23396" y="1708"/>
                </a:cubicBezTo>
                <a:cubicBezTo>
                  <a:pt x="23203" y="1825"/>
                  <a:pt x="23013" y="1865"/>
                  <a:pt x="22824" y="1865"/>
                </a:cubicBezTo>
                <a:cubicBezTo>
                  <a:pt x="22514" y="1865"/>
                  <a:pt x="22207" y="1755"/>
                  <a:pt x="21896" y="1696"/>
                </a:cubicBezTo>
                <a:cubicBezTo>
                  <a:pt x="21585" y="1634"/>
                  <a:pt x="21355" y="1598"/>
                  <a:pt x="21118" y="1598"/>
                </a:cubicBezTo>
                <a:cubicBezTo>
                  <a:pt x="20901" y="1598"/>
                  <a:pt x="20679" y="1628"/>
                  <a:pt x="20384" y="1696"/>
                </a:cubicBezTo>
                <a:cubicBezTo>
                  <a:pt x="19395" y="1899"/>
                  <a:pt x="18479" y="1958"/>
                  <a:pt x="17467" y="2018"/>
                </a:cubicBezTo>
                <a:cubicBezTo>
                  <a:pt x="17308" y="2028"/>
                  <a:pt x="17181" y="2035"/>
                  <a:pt x="17067" y="2035"/>
                </a:cubicBezTo>
                <a:cubicBezTo>
                  <a:pt x="16786" y="2035"/>
                  <a:pt x="16580" y="1991"/>
                  <a:pt x="16157" y="1839"/>
                </a:cubicBezTo>
                <a:cubicBezTo>
                  <a:pt x="15728" y="1672"/>
                  <a:pt x="15264" y="1351"/>
                  <a:pt x="14811" y="1279"/>
                </a:cubicBezTo>
                <a:cubicBezTo>
                  <a:pt x="14693" y="1260"/>
                  <a:pt x="14569" y="1253"/>
                  <a:pt x="14443" y="1253"/>
                </a:cubicBezTo>
                <a:cubicBezTo>
                  <a:pt x="14139" y="1253"/>
                  <a:pt x="13820" y="1293"/>
                  <a:pt x="13521" y="1293"/>
                </a:cubicBezTo>
                <a:cubicBezTo>
                  <a:pt x="13032" y="1293"/>
                  <a:pt x="12600" y="1186"/>
                  <a:pt x="12383" y="625"/>
                </a:cubicBezTo>
                <a:cubicBezTo>
                  <a:pt x="11883" y="398"/>
                  <a:pt x="11561" y="53"/>
                  <a:pt x="10990" y="6"/>
                </a:cubicBezTo>
                <a:cubicBezTo>
                  <a:pt x="10945" y="2"/>
                  <a:pt x="10902" y="1"/>
                  <a:pt x="108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p:nvPr/>
        </p:nvSpPr>
        <p:spPr>
          <a:xfrm flipH="1">
            <a:off x="-203849" y="4441425"/>
            <a:ext cx="9548999" cy="228879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9"/>
          <p:cNvSpPr/>
          <p:nvPr/>
        </p:nvSpPr>
        <p:spPr>
          <a:xfrm flipH="1">
            <a:off x="-122654" y="3457282"/>
            <a:ext cx="1844248" cy="1976314"/>
          </a:xfrm>
          <a:custGeom>
            <a:rect b="b" l="l" r="r" t="t"/>
            <a:pathLst>
              <a:path extrusionOk="0" h="3382" w="3156">
                <a:moveTo>
                  <a:pt x="72" y="0"/>
                </a:moveTo>
                <a:lnTo>
                  <a:pt x="1" y="48"/>
                </a:lnTo>
                <a:cubicBezTo>
                  <a:pt x="1" y="48"/>
                  <a:pt x="536" y="655"/>
                  <a:pt x="810" y="1120"/>
                </a:cubicBezTo>
                <a:cubicBezTo>
                  <a:pt x="1001" y="1477"/>
                  <a:pt x="929" y="3382"/>
                  <a:pt x="929" y="3382"/>
                </a:cubicBezTo>
                <a:lnTo>
                  <a:pt x="1560" y="3382"/>
                </a:lnTo>
                <a:cubicBezTo>
                  <a:pt x="1429" y="1739"/>
                  <a:pt x="1536" y="715"/>
                  <a:pt x="2132" y="560"/>
                </a:cubicBezTo>
                <a:cubicBezTo>
                  <a:pt x="3108" y="310"/>
                  <a:pt x="3156" y="108"/>
                  <a:pt x="3156" y="108"/>
                </a:cubicBezTo>
                <a:lnTo>
                  <a:pt x="3084" y="48"/>
                </a:lnTo>
                <a:cubicBezTo>
                  <a:pt x="2989" y="227"/>
                  <a:pt x="2691" y="286"/>
                  <a:pt x="2691" y="286"/>
                </a:cubicBezTo>
                <a:lnTo>
                  <a:pt x="2513" y="48"/>
                </a:lnTo>
                <a:lnTo>
                  <a:pt x="2441" y="48"/>
                </a:lnTo>
                <a:lnTo>
                  <a:pt x="2608" y="322"/>
                </a:lnTo>
                <a:cubicBezTo>
                  <a:pt x="2608" y="322"/>
                  <a:pt x="1667" y="477"/>
                  <a:pt x="1501" y="739"/>
                </a:cubicBezTo>
                <a:cubicBezTo>
                  <a:pt x="1263" y="1120"/>
                  <a:pt x="1227" y="1679"/>
                  <a:pt x="1227" y="1679"/>
                </a:cubicBezTo>
                <a:cubicBezTo>
                  <a:pt x="1060" y="846"/>
                  <a:pt x="72" y="0"/>
                  <a:pt x="72" y="0"/>
                </a:cubicBezTo>
                <a:close/>
              </a:path>
            </a:pathLst>
          </a:custGeom>
          <a:solidFill>
            <a:srgbClr val="814E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9"/>
          <p:cNvSpPr/>
          <p:nvPr/>
        </p:nvSpPr>
        <p:spPr>
          <a:xfrm flipH="1">
            <a:off x="-1305400" y="2678325"/>
            <a:ext cx="4662044" cy="1099770"/>
          </a:xfrm>
          <a:custGeom>
            <a:rect b="b" l="l" r="r" t="t"/>
            <a:pathLst>
              <a:path extrusionOk="0" h="1882" w="7978">
                <a:moveTo>
                  <a:pt x="4685" y="1"/>
                </a:moveTo>
                <a:cubicBezTo>
                  <a:pt x="4644" y="1"/>
                  <a:pt x="4603" y="4"/>
                  <a:pt x="4561" y="12"/>
                </a:cubicBezTo>
                <a:cubicBezTo>
                  <a:pt x="3977" y="119"/>
                  <a:pt x="3787" y="631"/>
                  <a:pt x="3513" y="738"/>
                </a:cubicBezTo>
                <a:cubicBezTo>
                  <a:pt x="3470" y="756"/>
                  <a:pt x="3422" y="763"/>
                  <a:pt x="3371" y="763"/>
                </a:cubicBezTo>
                <a:cubicBezTo>
                  <a:pt x="3133" y="763"/>
                  <a:pt x="2813" y="604"/>
                  <a:pt x="2428" y="604"/>
                </a:cubicBezTo>
                <a:cubicBezTo>
                  <a:pt x="2397" y="604"/>
                  <a:pt x="2366" y="605"/>
                  <a:pt x="2334" y="607"/>
                </a:cubicBezTo>
                <a:cubicBezTo>
                  <a:pt x="1834" y="631"/>
                  <a:pt x="1525" y="1214"/>
                  <a:pt x="1251" y="1310"/>
                </a:cubicBezTo>
                <a:cubicBezTo>
                  <a:pt x="989" y="1393"/>
                  <a:pt x="1" y="1381"/>
                  <a:pt x="1" y="1512"/>
                </a:cubicBezTo>
                <a:cubicBezTo>
                  <a:pt x="1" y="1810"/>
                  <a:pt x="1298" y="1869"/>
                  <a:pt x="2632" y="1881"/>
                </a:cubicBezTo>
                <a:cubicBezTo>
                  <a:pt x="4180" y="1881"/>
                  <a:pt x="3787" y="1631"/>
                  <a:pt x="3977" y="1560"/>
                </a:cubicBezTo>
                <a:cubicBezTo>
                  <a:pt x="4129" y="1503"/>
                  <a:pt x="5151" y="1490"/>
                  <a:pt x="6079" y="1490"/>
                </a:cubicBezTo>
                <a:cubicBezTo>
                  <a:pt x="6905" y="1490"/>
                  <a:pt x="7656" y="1500"/>
                  <a:pt x="7656" y="1500"/>
                </a:cubicBezTo>
                <a:cubicBezTo>
                  <a:pt x="7978" y="1250"/>
                  <a:pt x="6823" y="1095"/>
                  <a:pt x="6728" y="1072"/>
                </a:cubicBezTo>
                <a:cubicBezTo>
                  <a:pt x="6406" y="893"/>
                  <a:pt x="6406" y="750"/>
                  <a:pt x="6025" y="679"/>
                </a:cubicBezTo>
                <a:cubicBezTo>
                  <a:pt x="5693" y="612"/>
                  <a:pt x="5228" y="1"/>
                  <a:pt x="4685" y="1"/>
                </a:cubicBezTo>
                <a:close/>
              </a:path>
            </a:pathLst>
          </a:custGeom>
          <a:solidFill>
            <a:srgbClr val="6368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
          <p:cNvSpPr/>
          <p:nvPr/>
        </p:nvSpPr>
        <p:spPr>
          <a:xfrm>
            <a:off x="-2012153" y="1619293"/>
            <a:ext cx="4189893" cy="6526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a:off x="6384297" y="3368618"/>
            <a:ext cx="4189893" cy="652600"/>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
          <p:cNvSpPr txBox="1"/>
          <p:nvPr>
            <p:ph type="title"/>
          </p:nvPr>
        </p:nvSpPr>
        <p:spPr>
          <a:xfrm>
            <a:off x="2387675" y="965425"/>
            <a:ext cx="5221200" cy="1380600"/>
          </a:xfrm>
          <a:prstGeom prst="rect">
            <a:avLst/>
          </a:prstGeom>
        </p:spPr>
        <p:txBody>
          <a:bodyPr anchorCtr="0" anchor="b" bIns="91425" lIns="91425" spcFirstLastPara="1" rIns="91425" wrap="square" tIns="91425">
            <a:noAutofit/>
          </a:bodyPr>
          <a:lstStyle>
            <a:lvl1pPr lvl="0" algn="r">
              <a:spcBef>
                <a:spcPts val="0"/>
              </a:spcBef>
              <a:spcAft>
                <a:spcPts val="0"/>
              </a:spcAft>
              <a:buSzPts val="4200"/>
              <a:buNone/>
              <a:defRPr sz="8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2" name="Google Shape;132;p9"/>
          <p:cNvSpPr txBox="1"/>
          <p:nvPr>
            <p:ph idx="1" type="subTitle"/>
          </p:nvPr>
        </p:nvSpPr>
        <p:spPr>
          <a:xfrm>
            <a:off x="2387675" y="2261725"/>
            <a:ext cx="5218500" cy="6903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p10"/>
          <p:cNvSpPr txBox="1"/>
          <p:nvPr>
            <p:ph idx="1" type="body"/>
          </p:nvPr>
        </p:nvSpPr>
        <p:spPr>
          <a:xfrm>
            <a:off x="713225" y="4125225"/>
            <a:ext cx="7717500" cy="598800"/>
          </a:xfrm>
          <a:prstGeom prst="rect">
            <a:avLst/>
          </a:prstGeom>
        </p:spPr>
        <p:txBody>
          <a:bodyPr anchorCtr="0" anchor="t" bIns="91425" lIns="91425" spcFirstLastPara="1" rIns="91425" wrap="square" tIns="91425">
            <a:noAutofit/>
          </a:bodyPr>
          <a:lstStyle>
            <a:lvl1pPr indent="-228600" lvl="0" marL="457200" algn="r">
              <a:lnSpc>
                <a:spcPct val="80000"/>
              </a:lnSpc>
              <a:spcBef>
                <a:spcPts val="0"/>
              </a:spcBef>
              <a:spcAft>
                <a:spcPts val="0"/>
              </a:spcAft>
              <a:buSzPts val="1600"/>
              <a:buNone/>
              <a:defRPr sz="3000">
                <a:latin typeface="Montserrat Alternates ExtraBold"/>
                <a:ea typeface="Montserrat Alternates ExtraBold"/>
                <a:cs typeface="Montserrat Alternates ExtraBold"/>
                <a:sym typeface="Montserrat Alternates ExtraBold"/>
              </a:defRPr>
            </a:lvl1pPr>
          </a:lstStyle>
          <a:p/>
        </p:txBody>
      </p:sp>
      <p:sp>
        <p:nvSpPr>
          <p:cNvPr id="135" name="Google Shape;135;p10"/>
          <p:cNvSpPr/>
          <p:nvPr/>
        </p:nvSpPr>
        <p:spPr>
          <a:xfrm flipH="1">
            <a:off x="-1941522" y="3518124"/>
            <a:ext cx="12064272" cy="2242182"/>
          </a:xfrm>
          <a:custGeom>
            <a:rect b="b" l="l" r="r" t="t"/>
            <a:pathLst>
              <a:path extrusionOk="0" h="6962" w="27850">
                <a:moveTo>
                  <a:pt x="96" y="0"/>
                </a:moveTo>
                <a:lnTo>
                  <a:pt x="72" y="36"/>
                </a:lnTo>
                <a:cubicBezTo>
                  <a:pt x="215" y="2060"/>
                  <a:pt x="132" y="4096"/>
                  <a:pt x="1" y="6120"/>
                </a:cubicBezTo>
                <a:cubicBezTo>
                  <a:pt x="84" y="6299"/>
                  <a:pt x="191" y="6442"/>
                  <a:pt x="322" y="6537"/>
                </a:cubicBezTo>
                <a:cubicBezTo>
                  <a:pt x="683" y="6799"/>
                  <a:pt x="1382" y="6845"/>
                  <a:pt x="2066" y="6845"/>
                </a:cubicBezTo>
                <a:cubicBezTo>
                  <a:pt x="2431" y="6845"/>
                  <a:pt x="2791" y="6832"/>
                  <a:pt x="3093" y="6832"/>
                </a:cubicBezTo>
                <a:cubicBezTo>
                  <a:pt x="3252" y="6832"/>
                  <a:pt x="3395" y="6835"/>
                  <a:pt x="3513" y="6846"/>
                </a:cubicBezTo>
                <a:cubicBezTo>
                  <a:pt x="3870" y="6894"/>
                  <a:pt x="4227" y="6930"/>
                  <a:pt x="4596" y="6953"/>
                </a:cubicBezTo>
                <a:cubicBezTo>
                  <a:pt x="5178" y="6958"/>
                  <a:pt x="5758" y="6961"/>
                  <a:pt x="6337" y="6961"/>
                </a:cubicBezTo>
                <a:cubicBezTo>
                  <a:pt x="7155" y="6961"/>
                  <a:pt x="7971" y="6956"/>
                  <a:pt x="8787" y="6942"/>
                </a:cubicBezTo>
                <a:cubicBezTo>
                  <a:pt x="11085" y="6918"/>
                  <a:pt x="13395" y="6894"/>
                  <a:pt x="15681" y="6882"/>
                </a:cubicBezTo>
                <a:cubicBezTo>
                  <a:pt x="19753" y="6846"/>
                  <a:pt x="23801" y="6715"/>
                  <a:pt x="27849" y="6692"/>
                </a:cubicBezTo>
                <a:cubicBezTo>
                  <a:pt x="27742" y="6418"/>
                  <a:pt x="27671" y="6132"/>
                  <a:pt x="27623" y="5882"/>
                </a:cubicBezTo>
                <a:cubicBezTo>
                  <a:pt x="27373" y="4608"/>
                  <a:pt x="27337" y="3274"/>
                  <a:pt x="27385" y="1965"/>
                </a:cubicBezTo>
                <a:cubicBezTo>
                  <a:pt x="27385" y="1834"/>
                  <a:pt x="27397" y="1691"/>
                  <a:pt x="27397" y="1548"/>
                </a:cubicBezTo>
                <a:cubicBezTo>
                  <a:pt x="27325" y="1548"/>
                  <a:pt x="27254" y="1536"/>
                  <a:pt x="27195" y="1524"/>
                </a:cubicBezTo>
                <a:cubicBezTo>
                  <a:pt x="26909" y="1417"/>
                  <a:pt x="26778" y="1215"/>
                  <a:pt x="26540" y="1060"/>
                </a:cubicBezTo>
                <a:cubicBezTo>
                  <a:pt x="26238" y="865"/>
                  <a:pt x="25561" y="234"/>
                  <a:pt x="25092" y="234"/>
                </a:cubicBezTo>
                <a:cubicBezTo>
                  <a:pt x="24931" y="234"/>
                  <a:pt x="24794" y="309"/>
                  <a:pt x="24706" y="500"/>
                </a:cubicBezTo>
                <a:cubicBezTo>
                  <a:pt x="24018" y="579"/>
                  <a:pt x="23339" y="1160"/>
                  <a:pt x="22627" y="1160"/>
                </a:cubicBezTo>
                <a:cubicBezTo>
                  <a:pt x="22476" y="1160"/>
                  <a:pt x="22324" y="1134"/>
                  <a:pt x="22170" y="1072"/>
                </a:cubicBezTo>
                <a:cubicBezTo>
                  <a:pt x="22099" y="1119"/>
                  <a:pt x="22039" y="1215"/>
                  <a:pt x="21968" y="1250"/>
                </a:cubicBezTo>
                <a:cubicBezTo>
                  <a:pt x="21325" y="988"/>
                  <a:pt x="20896" y="1000"/>
                  <a:pt x="20277" y="631"/>
                </a:cubicBezTo>
                <a:cubicBezTo>
                  <a:pt x="19928" y="422"/>
                  <a:pt x="19698" y="323"/>
                  <a:pt x="19451" y="323"/>
                </a:cubicBezTo>
                <a:cubicBezTo>
                  <a:pt x="19193" y="323"/>
                  <a:pt x="18917" y="431"/>
                  <a:pt x="18467" y="631"/>
                </a:cubicBezTo>
                <a:cubicBezTo>
                  <a:pt x="17661" y="973"/>
                  <a:pt x="16471" y="1450"/>
                  <a:pt x="15454" y="1450"/>
                </a:cubicBezTo>
                <a:cubicBezTo>
                  <a:pt x="15194" y="1450"/>
                  <a:pt x="14945" y="1418"/>
                  <a:pt x="14717" y="1346"/>
                </a:cubicBezTo>
                <a:cubicBezTo>
                  <a:pt x="14208" y="1187"/>
                  <a:pt x="13732" y="578"/>
                  <a:pt x="13226" y="578"/>
                </a:cubicBezTo>
                <a:cubicBezTo>
                  <a:pt x="13199" y="578"/>
                  <a:pt x="13172" y="580"/>
                  <a:pt x="13145" y="584"/>
                </a:cubicBezTo>
                <a:cubicBezTo>
                  <a:pt x="12408" y="683"/>
                  <a:pt x="12352" y="1239"/>
                  <a:pt x="11710" y="1239"/>
                </a:cubicBezTo>
                <a:cubicBezTo>
                  <a:pt x="11657" y="1239"/>
                  <a:pt x="11600" y="1235"/>
                  <a:pt x="11538" y="1227"/>
                </a:cubicBezTo>
                <a:cubicBezTo>
                  <a:pt x="11204" y="1179"/>
                  <a:pt x="10978" y="881"/>
                  <a:pt x="10597" y="881"/>
                </a:cubicBezTo>
                <a:cubicBezTo>
                  <a:pt x="10264" y="881"/>
                  <a:pt x="10002" y="1108"/>
                  <a:pt x="9680" y="1179"/>
                </a:cubicBezTo>
                <a:cubicBezTo>
                  <a:pt x="9454" y="1235"/>
                  <a:pt x="9255" y="1261"/>
                  <a:pt x="9068" y="1261"/>
                </a:cubicBezTo>
                <a:cubicBezTo>
                  <a:pt x="8655" y="1261"/>
                  <a:pt x="8298" y="1131"/>
                  <a:pt x="7823" y="893"/>
                </a:cubicBezTo>
                <a:cubicBezTo>
                  <a:pt x="7162" y="569"/>
                  <a:pt x="6366" y="421"/>
                  <a:pt x="5572" y="421"/>
                </a:cubicBezTo>
                <a:cubicBezTo>
                  <a:pt x="4906" y="421"/>
                  <a:pt x="4242" y="525"/>
                  <a:pt x="3656" y="715"/>
                </a:cubicBezTo>
                <a:cubicBezTo>
                  <a:pt x="3115" y="886"/>
                  <a:pt x="2604" y="1231"/>
                  <a:pt x="2051" y="1231"/>
                </a:cubicBezTo>
                <a:cubicBezTo>
                  <a:pt x="1910" y="1231"/>
                  <a:pt x="1767" y="1208"/>
                  <a:pt x="1620" y="1155"/>
                </a:cubicBezTo>
                <a:cubicBezTo>
                  <a:pt x="1203" y="1000"/>
                  <a:pt x="596" y="143"/>
                  <a:pt x="9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653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1pPr>
            <a:lvl2pPr lvl="1">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2pPr>
            <a:lvl3pPr lvl="2">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3pPr>
            <a:lvl4pPr lvl="3">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4pPr>
            <a:lvl5pPr lvl="4">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5pPr>
            <a:lvl6pPr lvl="5">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6pPr>
            <a:lvl7pPr lvl="6">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7pPr>
            <a:lvl8pPr lvl="7">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8pPr>
            <a:lvl9pPr lvl="8">
              <a:spcBef>
                <a:spcPts val="0"/>
              </a:spcBef>
              <a:spcAft>
                <a:spcPts val="0"/>
              </a:spcAft>
              <a:buClr>
                <a:schemeClr val="accent5"/>
              </a:buClr>
              <a:buSzPts val="3600"/>
              <a:buFont typeface="Montserrat Alternates ExtraBold"/>
              <a:buNone/>
              <a:defRPr sz="3600">
                <a:solidFill>
                  <a:schemeClr val="accent5"/>
                </a:solidFill>
                <a:latin typeface="Montserrat Alternates ExtraBold"/>
                <a:ea typeface="Montserrat Alternates ExtraBold"/>
                <a:cs typeface="Montserrat Alternates ExtraBold"/>
                <a:sym typeface="Montserrat Alternates ExtraBol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30200" lvl="0" marL="457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indent="-330200" lvl="1" marL="9144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indent="-330200" lvl="2" marL="13716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indent="-330200" lvl="3" marL="18288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indent="-330200" lvl="4" marL="22860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indent="-330200" lvl="5" marL="27432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indent="-330200" lvl="6" marL="32004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indent="-330200" lvl="7" marL="36576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indent="-330200" lvl="8" marL="4114800">
              <a:lnSpc>
                <a:spcPct val="115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Raleway"/>
                <a:ea typeface="Raleway"/>
                <a:cs typeface="Raleway"/>
                <a:sym typeface="Raleway"/>
              </a:defRPr>
            </a:lvl1pPr>
            <a:lvl2pPr lvl="1" algn="r">
              <a:buNone/>
              <a:defRPr sz="1300">
                <a:solidFill>
                  <a:schemeClr val="dk1"/>
                </a:solidFill>
                <a:latin typeface="Raleway"/>
                <a:ea typeface="Raleway"/>
                <a:cs typeface="Raleway"/>
                <a:sym typeface="Raleway"/>
              </a:defRPr>
            </a:lvl2pPr>
            <a:lvl3pPr lvl="2" algn="r">
              <a:buNone/>
              <a:defRPr sz="1300">
                <a:solidFill>
                  <a:schemeClr val="dk1"/>
                </a:solidFill>
                <a:latin typeface="Raleway"/>
                <a:ea typeface="Raleway"/>
                <a:cs typeface="Raleway"/>
                <a:sym typeface="Raleway"/>
              </a:defRPr>
            </a:lvl3pPr>
            <a:lvl4pPr lvl="3" algn="r">
              <a:buNone/>
              <a:defRPr sz="1300">
                <a:solidFill>
                  <a:schemeClr val="dk1"/>
                </a:solidFill>
                <a:latin typeface="Raleway"/>
                <a:ea typeface="Raleway"/>
                <a:cs typeface="Raleway"/>
                <a:sym typeface="Raleway"/>
              </a:defRPr>
            </a:lvl4pPr>
            <a:lvl5pPr lvl="4" algn="r">
              <a:buNone/>
              <a:defRPr sz="1300">
                <a:solidFill>
                  <a:schemeClr val="dk1"/>
                </a:solidFill>
                <a:latin typeface="Raleway"/>
                <a:ea typeface="Raleway"/>
                <a:cs typeface="Raleway"/>
                <a:sym typeface="Raleway"/>
              </a:defRPr>
            </a:lvl5pPr>
            <a:lvl6pPr lvl="5" algn="r">
              <a:buNone/>
              <a:defRPr sz="1300">
                <a:solidFill>
                  <a:schemeClr val="dk1"/>
                </a:solidFill>
                <a:latin typeface="Raleway"/>
                <a:ea typeface="Raleway"/>
                <a:cs typeface="Raleway"/>
                <a:sym typeface="Raleway"/>
              </a:defRPr>
            </a:lvl6pPr>
            <a:lvl7pPr lvl="6" algn="r">
              <a:buNone/>
              <a:defRPr sz="1300">
                <a:solidFill>
                  <a:schemeClr val="dk1"/>
                </a:solidFill>
                <a:latin typeface="Raleway"/>
                <a:ea typeface="Raleway"/>
                <a:cs typeface="Raleway"/>
                <a:sym typeface="Raleway"/>
              </a:defRPr>
            </a:lvl7pPr>
            <a:lvl8pPr lvl="7" algn="r">
              <a:buNone/>
              <a:defRPr sz="1300">
                <a:solidFill>
                  <a:schemeClr val="dk1"/>
                </a:solidFill>
                <a:latin typeface="Raleway"/>
                <a:ea typeface="Raleway"/>
                <a:cs typeface="Raleway"/>
                <a:sym typeface="Raleway"/>
              </a:defRPr>
            </a:lvl8pPr>
            <a:lvl9pPr lvl="8" algn="r">
              <a:buNone/>
              <a:defRPr sz="1300">
                <a:solidFill>
                  <a:schemeClr val="dk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youtube.com/watch?v=GoAA0sYkLI0" TargetMode="External"/><Relationship Id="rId4" Type="http://schemas.openxmlformats.org/officeDocument/2006/relationships/hyperlink" Target="https://en.wikipedia.org/wiki/Standard_Oil" TargetMode="External"/><Relationship Id="rId5" Type="http://schemas.openxmlformats.org/officeDocument/2006/relationships/hyperlink" Target="https://guides.loc.gov/chronicling-america-standard-oil-monopoly" TargetMode="External"/><Relationship Id="rId6" Type="http://schemas.openxmlformats.org/officeDocument/2006/relationships/hyperlink" Target="https://www.investopedia.com/insights/history-of-us-monopolies/" TargetMode="External"/><Relationship Id="rId7" Type="http://schemas.openxmlformats.org/officeDocument/2006/relationships/hyperlink" Target="https://dune.fandom.com/wiki/Butlerian_Jihad" TargetMode="External"/><Relationship Id="rId8" Type="http://schemas.openxmlformats.org/officeDocument/2006/relationships/hyperlink" Target="https://www.youtube.com/watch?v=nWY3mRWCzd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35"/>
          <p:cNvSpPr/>
          <p:nvPr/>
        </p:nvSpPr>
        <p:spPr>
          <a:xfrm>
            <a:off x="713225" y="461025"/>
            <a:ext cx="1699019" cy="1691116"/>
          </a:xfrm>
          <a:custGeom>
            <a:rect b="b" l="l" r="r" t="t"/>
            <a:pathLst>
              <a:path extrusionOk="0" h="5144" w="5168">
                <a:moveTo>
                  <a:pt x="3310" y="381"/>
                </a:moveTo>
                <a:cubicBezTo>
                  <a:pt x="4513" y="786"/>
                  <a:pt x="5167" y="2084"/>
                  <a:pt x="4763" y="3286"/>
                </a:cubicBezTo>
                <a:cubicBezTo>
                  <a:pt x="4370" y="4489"/>
                  <a:pt x="3072" y="5144"/>
                  <a:pt x="1869" y="4739"/>
                </a:cubicBezTo>
                <a:cubicBezTo>
                  <a:pt x="655" y="4334"/>
                  <a:pt x="0" y="3048"/>
                  <a:pt x="405" y="1846"/>
                </a:cubicBezTo>
                <a:cubicBezTo>
                  <a:pt x="810" y="643"/>
                  <a:pt x="2107" y="0"/>
                  <a:pt x="3310" y="38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5"/>
          <p:cNvSpPr/>
          <p:nvPr/>
        </p:nvSpPr>
        <p:spPr>
          <a:xfrm>
            <a:off x="5273760" y="539496"/>
            <a:ext cx="4401170" cy="425675"/>
          </a:xfrm>
          <a:custGeom>
            <a:rect b="b" l="l" r="r" t="t"/>
            <a:pathLst>
              <a:path extrusionOk="0" h="1040" w="10752">
                <a:moveTo>
                  <a:pt x="5806" y="1"/>
                </a:moveTo>
                <a:cubicBezTo>
                  <a:pt x="5101" y="1"/>
                  <a:pt x="4239" y="802"/>
                  <a:pt x="4239" y="802"/>
                </a:cubicBezTo>
                <a:cubicBezTo>
                  <a:pt x="4239" y="802"/>
                  <a:pt x="4451" y="467"/>
                  <a:pt x="4011" y="467"/>
                </a:cubicBezTo>
                <a:cubicBezTo>
                  <a:pt x="3996" y="467"/>
                  <a:pt x="3981" y="468"/>
                  <a:pt x="3965" y="468"/>
                </a:cubicBezTo>
                <a:cubicBezTo>
                  <a:pt x="3465" y="468"/>
                  <a:pt x="2834" y="956"/>
                  <a:pt x="2834" y="956"/>
                </a:cubicBezTo>
                <a:cubicBezTo>
                  <a:pt x="2834" y="956"/>
                  <a:pt x="48" y="1028"/>
                  <a:pt x="0" y="1040"/>
                </a:cubicBezTo>
                <a:lnTo>
                  <a:pt x="10752" y="1016"/>
                </a:lnTo>
                <a:lnTo>
                  <a:pt x="7834" y="921"/>
                </a:lnTo>
                <a:cubicBezTo>
                  <a:pt x="7834" y="921"/>
                  <a:pt x="8096" y="623"/>
                  <a:pt x="7620" y="528"/>
                </a:cubicBezTo>
                <a:cubicBezTo>
                  <a:pt x="7537" y="507"/>
                  <a:pt x="7439" y="498"/>
                  <a:pt x="7333" y="498"/>
                </a:cubicBezTo>
                <a:cubicBezTo>
                  <a:pt x="6846" y="498"/>
                  <a:pt x="6203" y="683"/>
                  <a:pt x="6203" y="683"/>
                </a:cubicBezTo>
                <a:cubicBezTo>
                  <a:pt x="6203" y="683"/>
                  <a:pt x="6703" y="171"/>
                  <a:pt x="5965" y="16"/>
                </a:cubicBezTo>
                <a:cubicBezTo>
                  <a:pt x="5913" y="6"/>
                  <a:pt x="5860" y="1"/>
                  <a:pt x="580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5"/>
          <p:cNvSpPr/>
          <p:nvPr/>
        </p:nvSpPr>
        <p:spPr>
          <a:xfrm>
            <a:off x="43067" y="3729312"/>
            <a:ext cx="54903" cy="43396"/>
          </a:xfrm>
          <a:custGeom>
            <a:rect b="b" l="l" r="r" t="t"/>
            <a:pathLst>
              <a:path extrusionOk="0" h="132" w="167">
                <a:moveTo>
                  <a:pt x="167" y="0"/>
                </a:moveTo>
                <a:lnTo>
                  <a:pt x="0" y="131"/>
                </a:lnTo>
                <a:lnTo>
                  <a:pt x="12" y="131"/>
                </a:lnTo>
                <a:cubicBezTo>
                  <a:pt x="60" y="108"/>
                  <a:pt x="107" y="48"/>
                  <a:pt x="167" y="0"/>
                </a:cubicBezTo>
                <a:close/>
              </a:path>
            </a:pathLst>
          </a:custGeom>
          <a:solidFill>
            <a:srgbClr val="E592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5"/>
          <p:cNvSpPr txBox="1"/>
          <p:nvPr>
            <p:ph type="ctrTitle"/>
          </p:nvPr>
        </p:nvSpPr>
        <p:spPr>
          <a:xfrm>
            <a:off x="1574400" y="2258082"/>
            <a:ext cx="5995200" cy="44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t>Torin Danielski, Alden Cutler, Connor Bouffard</a:t>
            </a:r>
            <a:endParaRPr sz="1500"/>
          </a:p>
        </p:txBody>
      </p:sp>
      <p:sp>
        <p:nvSpPr>
          <p:cNvPr id="593" name="Google Shape;593;p35"/>
          <p:cNvSpPr txBox="1"/>
          <p:nvPr>
            <p:ph idx="1" type="subTitle"/>
          </p:nvPr>
        </p:nvSpPr>
        <p:spPr>
          <a:xfrm>
            <a:off x="713400" y="797085"/>
            <a:ext cx="7717200" cy="146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solidFill>
                  <a:schemeClr val="accent5"/>
                </a:solidFill>
              </a:rPr>
              <a:t>Dune: Part One (2021)</a:t>
            </a:r>
            <a:endParaRPr sz="4500">
              <a:solidFill>
                <a:schemeClr val="accent5"/>
              </a:solidFill>
            </a:endParaRPr>
          </a:p>
        </p:txBody>
      </p:sp>
      <p:sp>
        <p:nvSpPr>
          <p:cNvPr id="594" name="Google Shape;594;p35"/>
          <p:cNvSpPr txBox="1"/>
          <p:nvPr>
            <p:ph idx="12"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4"/>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86" name="Google Shape;686;p44"/>
          <p:cNvSpPr txBox="1"/>
          <p:nvPr/>
        </p:nvSpPr>
        <p:spPr>
          <a:xfrm>
            <a:off x="5018025" y="10145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87" name="Google Shape;687;p44"/>
          <p:cNvPicPr preferRelativeResize="0"/>
          <p:nvPr/>
        </p:nvPicPr>
        <p:blipFill rotWithShape="1">
          <a:blip r:embed="rId3">
            <a:alphaModFix/>
          </a:blip>
          <a:srcRect b="-340" l="8910" r="7498" t="340"/>
          <a:stretch/>
        </p:blipFill>
        <p:spPr>
          <a:xfrm>
            <a:off x="4751950" y="1241775"/>
            <a:ext cx="3909124" cy="2677950"/>
          </a:xfrm>
          <a:prstGeom prst="rect">
            <a:avLst/>
          </a:prstGeom>
          <a:noFill/>
          <a:ln>
            <a:noFill/>
          </a:ln>
        </p:spPr>
      </p:pic>
      <p:sp>
        <p:nvSpPr>
          <p:cNvPr id="688" name="Google Shape;688;p44"/>
          <p:cNvSpPr txBox="1"/>
          <p:nvPr/>
        </p:nvSpPr>
        <p:spPr>
          <a:xfrm>
            <a:off x="47520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Harkonnens</a:t>
            </a:r>
            <a:r>
              <a:rPr lang="en" sz="1500">
                <a:solidFill>
                  <a:schemeClr val="accent2"/>
                </a:solidFill>
                <a:latin typeface="Inter"/>
                <a:ea typeface="Inter"/>
                <a:cs typeface="Inter"/>
                <a:sym typeface="Inter"/>
              </a:rPr>
              <a:t> Attack</a:t>
            </a:r>
            <a:endParaRPr sz="1500">
              <a:solidFill>
                <a:schemeClr val="accent2"/>
              </a:solidFill>
              <a:latin typeface="Inter"/>
              <a:ea typeface="Inter"/>
              <a:cs typeface="Inter"/>
              <a:sym typeface="Inter"/>
            </a:endParaRPr>
          </a:p>
        </p:txBody>
      </p:sp>
      <p:pic>
        <p:nvPicPr>
          <p:cNvPr id="689" name="Google Shape;689;p44"/>
          <p:cNvPicPr preferRelativeResize="0"/>
          <p:nvPr/>
        </p:nvPicPr>
        <p:blipFill rotWithShape="1">
          <a:blip r:embed="rId4">
            <a:alphaModFix/>
          </a:blip>
          <a:srcRect b="0" l="0" r="0" t="21197"/>
          <a:stretch/>
        </p:blipFill>
        <p:spPr>
          <a:xfrm>
            <a:off x="324475" y="1241777"/>
            <a:ext cx="3909125" cy="2695950"/>
          </a:xfrm>
          <a:prstGeom prst="rect">
            <a:avLst/>
          </a:prstGeom>
          <a:noFill/>
          <a:ln>
            <a:noFill/>
          </a:ln>
        </p:spPr>
      </p:pic>
      <p:sp>
        <p:nvSpPr>
          <p:cNvPr id="690" name="Google Shape;690;p44"/>
          <p:cNvSpPr txBox="1"/>
          <p:nvPr/>
        </p:nvSpPr>
        <p:spPr>
          <a:xfrm>
            <a:off x="344438" y="3955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Doctor betrayal</a:t>
            </a:r>
            <a:endParaRPr sz="1500">
              <a:solidFill>
                <a:schemeClr val="accent2"/>
              </a:solidFill>
              <a:latin typeface="Inter"/>
              <a:ea typeface="Inter"/>
              <a:cs typeface="Inter"/>
              <a:sym typeface="Inter"/>
            </a:endParaRPr>
          </a:p>
        </p:txBody>
      </p:sp>
      <p:sp>
        <p:nvSpPr>
          <p:cNvPr id="691" name="Google Shape;691;p44"/>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45"/>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97" name="Google Shape;697;p45"/>
          <p:cNvSpPr txBox="1"/>
          <p:nvPr/>
        </p:nvSpPr>
        <p:spPr>
          <a:xfrm>
            <a:off x="689150" y="102897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98" name="Google Shape;698;p45"/>
          <p:cNvPicPr preferRelativeResize="0"/>
          <p:nvPr/>
        </p:nvPicPr>
        <p:blipFill rotWithShape="1">
          <a:blip r:embed="rId3">
            <a:alphaModFix/>
          </a:blip>
          <a:srcRect b="0" l="0" r="13374" t="0"/>
          <a:stretch/>
        </p:blipFill>
        <p:spPr>
          <a:xfrm>
            <a:off x="408550" y="1241775"/>
            <a:ext cx="3909126" cy="2677950"/>
          </a:xfrm>
          <a:prstGeom prst="rect">
            <a:avLst/>
          </a:prstGeom>
          <a:noFill/>
          <a:ln>
            <a:noFill/>
          </a:ln>
        </p:spPr>
      </p:pic>
      <p:pic>
        <p:nvPicPr>
          <p:cNvPr id="699" name="Google Shape;699;p45"/>
          <p:cNvPicPr preferRelativeResize="0"/>
          <p:nvPr/>
        </p:nvPicPr>
        <p:blipFill rotWithShape="1">
          <a:blip r:embed="rId4">
            <a:alphaModFix/>
          </a:blip>
          <a:srcRect b="12952" l="0" r="0" t="0"/>
          <a:stretch/>
        </p:blipFill>
        <p:spPr>
          <a:xfrm>
            <a:off x="4756850" y="1223775"/>
            <a:ext cx="3909125" cy="2718301"/>
          </a:xfrm>
          <a:prstGeom prst="rect">
            <a:avLst/>
          </a:prstGeom>
          <a:noFill/>
          <a:ln>
            <a:noFill/>
          </a:ln>
        </p:spPr>
      </p:pic>
      <p:sp>
        <p:nvSpPr>
          <p:cNvPr id="700" name="Google Shape;700;p45"/>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Kidnapper killing</a:t>
            </a:r>
            <a:endParaRPr sz="1500">
              <a:solidFill>
                <a:schemeClr val="accent2"/>
              </a:solidFill>
              <a:latin typeface="Inter"/>
              <a:ea typeface="Inter"/>
              <a:cs typeface="Inter"/>
              <a:sym typeface="Inter"/>
            </a:endParaRPr>
          </a:p>
        </p:txBody>
      </p:sp>
      <p:sp>
        <p:nvSpPr>
          <p:cNvPr id="701" name="Google Shape;701;p45"/>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Duke’s death</a:t>
            </a:r>
            <a:endParaRPr sz="1500">
              <a:solidFill>
                <a:schemeClr val="accent2"/>
              </a:solidFill>
              <a:latin typeface="Inter"/>
              <a:ea typeface="Inter"/>
              <a:cs typeface="Inter"/>
              <a:sym typeface="Inter"/>
            </a:endParaRPr>
          </a:p>
        </p:txBody>
      </p:sp>
      <p:sp>
        <p:nvSpPr>
          <p:cNvPr id="702" name="Google Shape;702;p45"/>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6"/>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08" name="Google Shape;708;p46"/>
          <p:cNvSpPr txBox="1"/>
          <p:nvPr/>
        </p:nvSpPr>
        <p:spPr>
          <a:xfrm>
            <a:off x="669800" y="10048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09" name="Google Shape;709;p46"/>
          <p:cNvPicPr preferRelativeResize="0"/>
          <p:nvPr/>
        </p:nvPicPr>
        <p:blipFill rotWithShape="1">
          <a:blip r:embed="rId3">
            <a:alphaModFix/>
          </a:blip>
          <a:srcRect b="12388" l="0" r="7791" t="0"/>
          <a:stretch/>
        </p:blipFill>
        <p:spPr>
          <a:xfrm>
            <a:off x="408550" y="1241775"/>
            <a:ext cx="3909125" cy="2695950"/>
          </a:xfrm>
          <a:prstGeom prst="rect">
            <a:avLst/>
          </a:prstGeom>
          <a:noFill/>
          <a:ln>
            <a:noFill/>
          </a:ln>
        </p:spPr>
      </p:pic>
      <p:pic>
        <p:nvPicPr>
          <p:cNvPr id="710" name="Google Shape;710;p46"/>
          <p:cNvPicPr preferRelativeResize="0"/>
          <p:nvPr/>
        </p:nvPicPr>
        <p:blipFill rotWithShape="1">
          <a:blip r:embed="rId4">
            <a:alphaModFix/>
          </a:blip>
          <a:srcRect b="0" l="0" r="26139" t="0"/>
          <a:stretch/>
        </p:blipFill>
        <p:spPr>
          <a:xfrm>
            <a:off x="4749725" y="1223775"/>
            <a:ext cx="3909125" cy="2695950"/>
          </a:xfrm>
          <a:prstGeom prst="rect">
            <a:avLst/>
          </a:prstGeom>
          <a:noFill/>
          <a:ln>
            <a:noFill/>
          </a:ln>
        </p:spPr>
      </p:pic>
      <p:sp>
        <p:nvSpPr>
          <p:cNvPr id="711" name="Google Shape;711;p46"/>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Meeting with Duncan</a:t>
            </a:r>
            <a:endParaRPr sz="1500">
              <a:solidFill>
                <a:schemeClr val="accent2"/>
              </a:solidFill>
              <a:latin typeface="Inter"/>
              <a:ea typeface="Inter"/>
              <a:cs typeface="Inter"/>
              <a:sym typeface="Inter"/>
            </a:endParaRPr>
          </a:p>
        </p:txBody>
      </p:sp>
      <p:sp>
        <p:nvSpPr>
          <p:cNvPr id="712" name="Google Shape;712;p46"/>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Hide with Fremen</a:t>
            </a:r>
            <a:endParaRPr sz="1500">
              <a:solidFill>
                <a:schemeClr val="accent2"/>
              </a:solidFill>
              <a:latin typeface="Inter"/>
              <a:ea typeface="Inter"/>
              <a:cs typeface="Inter"/>
              <a:sym typeface="Inter"/>
            </a:endParaRPr>
          </a:p>
        </p:txBody>
      </p:sp>
      <p:sp>
        <p:nvSpPr>
          <p:cNvPr id="713" name="Google Shape;713;p46"/>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47"/>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19" name="Google Shape;719;p47"/>
          <p:cNvSpPr txBox="1"/>
          <p:nvPr/>
        </p:nvSpPr>
        <p:spPr>
          <a:xfrm>
            <a:off x="669800" y="10048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20" name="Google Shape;720;p47"/>
          <p:cNvPicPr preferRelativeResize="0"/>
          <p:nvPr/>
        </p:nvPicPr>
        <p:blipFill rotWithShape="1">
          <a:blip r:embed="rId3">
            <a:alphaModFix/>
          </a:blip>
          <a:srcRect b="0" l="0" r="20248" t="0"/>
          <a:stretch/>
        </p:blipFill>
        <p:spPr>
          <a:xfrm>
            <a:off x="4756850" y="1223775"/>
            <a:ext cx="3909125" cy="2695950"/>
          </a:xfrm>
          <a:prstGeom prst="rect">
            <a:avLst/>
          </a:prstGeom>
          <a:noFill/>
          <a:ln>
            <a:noFill/>
          </a:ln>
        </p:spPr>
      </p:pic>
      <p:pic>
        <p:nvPicPr>
          <p:cNvPr id="721" name="Google Shape;721;p47"/>
          <p:cNvPicPr preferRelativeResize="0"/>
          <p:nvPr/>
        </p:nvPicPr>
        <p:blipFill>
          <a:blip r:embed="rId4">
            <a:alphaModFix/>
          </a:blip>
          <a:stretch>
            <a:fillRect/>
          </a:stretch>
        </p:blipFill>
        <p:spPr>
          <a:xfrm>
            <a:off x="408550" y="1241777"/>
            <a:ext cx="3909125" cy="2752159"/>
          </a:xfrm>
          <a:prstGeom prst="rect">
            <a:avLst/>
          </a:prstGeom>
          <a:noFill/>
          <a:ln>
            <a:noFill/>
          </a:ln>
        </p:spPr>
      </p:pic>
      <p:sp>
        <p:nvSpPr>
          <p:cNvPr id="722" name="Google Shape;722;p47"/>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Splitting from Imperial Ecologist</a:t>
            </a:r>
            <a:endParaRPr sz="1500">
              <a:solidFill>
                <a:schemeClr val="accent2"/>
              </a:solidFill>
              <a:latin typeface="Inter"/>
              <a:ea typeface="Inter"/>
              <a:cs typeface="Inter"/>
              <a:sym typeface="Inter"/>
            </a:endParaRPr>
          </a:p>
        </p:txBody>
      </p:sp>
      <p:sp>
        <p:nvSpPr>
          <p:cNvPr id="723" name="Google Shape;723;p47"/>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Duncan killed</a:t>
            </a:r>
            <a:endParaRPr sz="1500">
              <a:solidFill>
                <a:schemeClr val="accent2"/>
              </a:solidFill>
              <a:latin typeface="Inter"/>
              <a:ea typeface="Inter"/>
              <a:cs typeface="Inter"/>
              <a:sym typeface="Inter"/>
            </a:endParaRPr>
          </a:p>
        </p:txBody>
      </p:sp>
      <p:sp>
        <p:nvSpPr>
          <p:cNvPr id="724" name="Google Shape;724;p47"/>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8"/>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30" name="Google Shape;730;p48"/>
          <p:cNvSpPr txBox="1"/>
          <p:nvPr/>
        </p:nvSpPr>
        <p:spPr>
          <a:xfrm>
            <a:off x="694000" y="10193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31" name="Google Shape;731;p48"/>
          <p:cNvPicPr preferRelativeResize="0"/>
          <p:nvPr/>
        </p:nvPicPr>
        <p:blipFill rotWithShape="1">
          <a:blip r:embed="rId3">
            <a:alphaModFix/>
          </a:blip>
          <a:srcRect b="0" l="25689" r="0" t="0"/>
          <a:stretch/>
        </p:blipFill>
        <p:spPr>
          <a:xfrm>
            <a:off x="408550" y="1241775"/>
            <a:ext cx="3909125" cy="2695950"/>
          </a:xfrm>
          <a:prstGeom prst="rect">
            <a:avLst/>
          </a:prstGeom>
          <a:noFill/>
          <a:ln>
            <a:noFill/>
          </a:ln>
        </p:spPr>
      </p:pic>
      <p:pic>
        <p:nvPicPr>
          <p:cNvPr id="732" name="Google Shape;732;p48"/>
          <p:cNvPicPr preferRelativeResize="0"/>
          <p:nvPr/>
        </p:nvPicPr>
        <p:blipFill rotWithShape="1">
          <a:blip r:embed="rId4">
            <a:alphaModFix/>
          </a:blip>
          <a:srcRect b="16606" l="0" r="0" t="28605"/>
          <a:stretch/>
        </p:blipFill>
        <p:spPr>
          <a:xfrm>
            <a:off x="4756850" y="1223775"/>
            <a:ext cx="3909125" cy="2695950"/>
          </a:xfrm>
          <a:prstGeom prst="rect">
            <a:avLst/>
          </a:prstGeom>
          <a:noFill/>
          <a:ln>
            <a:noFill/>
          </a:ln>
        </p:spPr>
      </p:pic>
      <p:sp>
        <p:nvSpPr>
          <p:cNvPr id="733" name="Google Shape;733;p48"/>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Chased into sandstorm</a:t>
            </a:r>
            <a:endParaRPr sz="1500">
              <a:solidFill>
                <a:schemeClr val="accent2"/>
              </a:solidFill>
              <a:latin typeface="Inter"/>
              <a:ea typeface="Inter"/>
              <a:cs typeface="Inter"/>
              <a:sym typeface="Inter"/>
            </a:endParaRPr>
          </a:p>
        </p:txBody>
      </p:sp>
      <p:sp>
        <p:nvSpPr>
          <p:cNvPr id="734" name="Google Shape;734;p48"/>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Baron survived</a:t>
            </a:r>
            <a:endParaRPr sz="1500">
              <a:solidFill>
                <a:schemeClr val="accent2"/>
              </a:solidFill>
              <a:latin typeface="Inter"/>
              <a:ea typeface="Inter"/>
              <a:cs typeface="Inter"/>
              <a:sym typeface="Inter"/>
            </a:endParaRPr>
          </a:p>
        </p:txBody>
      </p:sp>
      <p:sp>
        <p:nvSpPr>
          <p:cNvPr id="735" name="Google Shape;735;p48"/>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49"/>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41" name="Google Shape;741;p49"/>
          <p:cNvSpPr txBox="1"/>
          <p:nvPr/>
        </p:nvSpPr>
        <p:spPr>
          <a:xfrm>
            <a:off x="279675" y="20161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42" name="Google Shape;742;p49"/>
          <p:cNvPicPr preferRelativeResize="0"/>
          <p:nvPr/>
        </p:nvPicPr>
        <p:blipFill rotWithShape="1">
          <a:blip r:embed="rId3">
            <a:alphaModFix/>
          </a:blip>
          <a:srcRect b="0" l="0" r="16345" t="0"/>
          <a:stretch/>
        </p:blipFill>
        <p:spPr>
          <a:xfrm>
            <a:off x="408550" y="1241775"/>
            <a:ext cx="3909124" cy="2695950"/>
          </a:xfrm>
          <a:prstGeom prst="rect">
            <a:avLst/>
          </a:prstGeom>
          <a:noFill/>
          <a:ln>
            <a:noFill/>
          </a:ln>
        </p:spPr>
      </p:pic>
      <p:pic>
        <p:nvPicPr>
          <p:cNvPr id="743" name="Google Shape;743;p49"/>
          <p:cNvPicPr preferRelativeResize="0"/>
          <p:nvPr/>
        </p:nvPicPr>
        <p:blipFill>
          <a:blip r:embed="rId4">
            <a:alphaModFix/>
          </a:blip>
          <a:stretch>
            <a:fillRect/>
          </a:stretch>
        </p:blipFill>
        <p:spPr>
          <a:xfrm>
            <a:off x="4756850" y="598925"/>
            <a:ext cx="3909125" cy="3945660"/>
          </a:xfrm>
          <a:prstGeom prst="rect">
            <a:avLst/>
          </a:prstGeom>
          <a:noFill/>
          <a:ln>
            <a:noFill/>
          </a:ln>
        </p:spPr>
      </p:pic>
      <p:sp>
        <p:nvSpPr>
          <p:cNvPr id="744" name="Google Shape;744;p49"/>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Survived</a:t>
            </a:r>
            <a:endParaRPr sz="1500">
              <a:solidFill>
                <a:schemeClr val="accent2"/>
              </a:solidFill>
              <a:latin typeface="Inter"/>
              <a:ea typeface="Inter"/>
              <a:cs typeface="Inter"/>
              <a:sym typeface="Inter"/>
            </a:endParaRPr>
          </a:p>
        </p:txBody>
      </p:sp>
      <p:sp>
        <p:nvSpPr>
          <p:cNvPr id="745" name="Google Shape;745;p49"/>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50"/>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51" name="Google Shape;751;p50"/>
          <p:cNvSpPr txBox="1"/>
          <p:nvPr/>
        </p:nvSpPr>
        <p:spPr>
          <a:xfrm>
            <a:off x="279675" y="20161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52" name="Google Shape;752;p50"/>
          <p:cNvPicPr preferRelativeResize="0"/>
          <p:nvPr/>
        </p:nvPicPr>
        <p:blipFill rotWithShape="1">
          <a:blip r:embed="rId3">
            <a:alphaModFix/>
          </a:blip>
          <a:srcRect b="0" l="0" r="14799" t="0"/>
          <a:stretch/>
        </p:blipFill>
        <p:spPr>
          <a:xfrm>
            <a:off x="408550" y="1241775"/>
            <a:ext cx="3909125" cy="2695950"/>
          </a:xfrm>
          <a:prstGeom prst="rect">
            <a:avLst/>
          </a:prstGeom>
          <a:noFill/>
          <a:ln>
            <a:noFill/>
          </a:ln>
        </p:spPr>
      </p:pic>
      <p:pic>
        <p:nvPicPr>
          <p:cNvPr id="753" name="Google Shape;753;p50"/>
          <p:cNvPicPr preferRelativeResize="0"/>
          <p:nvPr/>
        </p:nvPicPr>
        <p:blipFill rotWithShape="1">
          <a:blip r:embed="rId4">
            <a:alphaModFix/>
          </a:blip>
          <a:srcRect b="53883" l="0" r="0" t="13039"/>
          <a:stretch/>
        </p:blipFill>
        <p:spPr>
          <a:xfrm>
            <a:off x="4756850" y="1223777"/>
            <a:ext cx="3909125" cy="2695950"/>
          </a:xfrm>
          <a:prstGeom prst="rect">
            <a:avLst/>
          </a:prstGeom>
          <a:noFill/>
          <a:ln>
            <a:noFill/>
          </a:ln>
        </p:spPr>
      </p:pic>
      <p:sp>
        <p:nvSpPr>
          <p:cNvPr id="754" name="Google Shape;754;p50"/>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Fight with Fremen</a:t>
            </a:r>
            <a:endParaRPr sz="1500">
              <a:solidFill>
                <a:schemeClr val="accent2"/>
              </a:solidFill>
              <a:latin typeface="Inter"/>
              <a:ea typeface="Inter"/>
              <a:cs typeface="Inter"/>
              <a:sym typeface="Inter"/>
            </a:endParaRPr>
          </a:p>
        </p:txBody>
      </p:sp>
      <p:sp>
        <p:nvSpPr>
          <p:cNvPr id="755" name="Google Shape;755;p50"/>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Jamis doesn’t accept</a:t>
            </a:r>
            <a:endParaRPr sz="1500">
              <a:solidFill>
                <a:schemeClr val="accent2"/>
              </a:solidFill>
              <a:latin typeface="Inter"/>
              <a:ea typeface="Inter"/>
              <a:cs typeface="Inter"/>
              <a:sym typeface="Inter"/>
            </a:endParaRPr>
          </a:p>
        </p:txBody>
      </p:sp>
      <p:sp>
        <p:nvSpPr>
          <p:cNvPr id="756" name="Google Shape;756;p50"/>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51"/>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762" name="Google Shape;762;p51"/>
          <p:cNvSpPr txBox="1"/>
          <p:nvPr/>
        </p:nvSpPr>
        <p:spPr>
          <a:xfrm>
            <a:off x="669800" y="100482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763" name="Google Shape;763;p51"/>
          <p:cNvPicPr preferRelativeResize="0"/>
          <p:nvPr/>
        </p:nvPicPr>
        <p:blipFill rotWithShape="1">
          <a:blip r:embed="rId3">
            <a:alphaModFix/>
          </a:blip>
          <a:srcRect b="16608" l="2418" r="35565" t="7828"/>
          <a:stretch/>
        </p:blipFill>
        <p:spPr>
          <a:xfrm>
            <a:off x="408550" y="1241775"/>
            <a:ext cx="3925374" cy="2695950"/>
          </a:xfrm>
          <a:prstGeom prst="rect">
            <a:avLst/>
          </a:prstGeom>
          <a:noFill/>
          <a:ln>
            <a:noFill/>
          </a:ln>
        </p:spPr>
      </p:pic>
      <p:pic>
        <p:nvPicPr>
          <p:cNvPr id="764" name="Google Shape;764;p51"/>
          <p:cNvPicPr preferRelativeResize="0"/>
          <p:nvPr/>
        </p:nvPicPr>
        <p:blipFill>
          <a:blip r:embed="rId4">
            <a:alphaModFix/>
          </a:blip>
          <a:stretch>
            <a:fillRect/>
          </a:stretch>
        </p:blipFill>
        <p:spPr>
          <a:xfrm>
            <a:off x="4751375" y="1908350"/>
            <a:ext cx="3909125" cy="1502557"/>
          </a:xfrm>
          <a:prstGeom prst="rect">
            <a:avLst/>
          </a:prstGeom>
          <a:noFill/>
          <a:ln>
            <a:noFill/>
          </a:ln>
        </p:spPr>
      </p:pic>
      <p:sp>
        <p:nvSpPr>
          <p:cNvPr id="765" name="Google Shape;765;p51"/>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Vision of losing</a:t>
            </a:r>
            <a:endParaRPr sz="1500">
              <a:solidFill>
                <a:schemeClr val="accent2"/>
              </a:solidFill>
              <a:latin typeface="Inter"/>
              <a:ea typeface="Inter"/>
              <a:cs typeface="Inter"/>
              <a:sym typeface="Inter"/>
            </a:endParaRPr>
          </a:p>
        </p:txBody>
      </p:sp>
      <p:sp>
        <p:nvSpPr>
          <p:cNvPr id="766" name="Google Shape;766;p51"/>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Chani lends Crysknife</a:t>
            </a:r>
            <a:endParaRPr sz="1500">
              <a:solidFill>
                <a:schemeClr val="accent2"/>
              </a:solidFill>
              <a:latin typeface="Inter"/>
              <a:ea typeface="Inter"/>
              <a:cs typeface="Inter"/>
              <a:sym typeface="Inter"/>
            </a:endParaRPr>
          </a:p>
        </p:txBody>
      </p:sp>
      <p:sp>
        <p:nvSpPr>
          <p:cNvPr id="767" name="Google Shape;767;p51"/>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2"/>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pic>
        <p:nvPicPr>
          <p:cNvPr id="773" name="Google Shape;773;p52"/>
          <p:cNvPicPr preferRelativeResize="0"/>
          <p:nvPr/>
        </p:nvPicPr>
        <p:blipFill>
          <a:blip r:embed="rId3">
            <a:alphaModFix/>
          </a:blip>
          <a:stretch>
            <a:fillRect/>
          </a:stretch>
        </p:blipFill>
        <p:spPr>
          <a:xfrm>
            <a:off x="1016575" y="923513"/>
            <a:ext cx="2584075" cy="3314475"/>
          </a:xfrm>
          <a:prstGeom prst="rect">
            <a:avLst/>
          </a:prstGeom>
          <a:noFill/>
          <a:ln>
            <a:noFill/>
          </a:ln>
        </p:spPr>
      </p:pic>
      <p:pic>
        <p:nvPicPr>
          <p:cNvPr id="774" name="Google Shape;774;p52"/>
          <p:cNvPicPr preferRelativeResize="0"/>
          <p:nvPr/>
        </p:nvPicPr>
        <p:blipFill rotWithShape="1">
          <a:blip r:embed="rId4">
            <a:alphaModFix/>
          </a:blip>
          <a:srcRect b="19820" l="0" r="0" t="0"/>
          <a:stretch/>
        </p:blipFill>
        <p:spPr>
          <a:xfrm>
            <a:off x="4756850" y="1241775"/>
            <a:ext cx="3909125" cy="2677950"/>
          </a:xfrm>
          <a:prstGeom prst="rect">
            <a:avLst/>
          </a:prstGeom>
          <a:noFill/>
          <a:ln>
            <a:noFill/>
          </a:ln>
        </p:spPr>
      </p:pic>
      <p:sp>
        <p:nvSpPr>
          <p:cNvPr id="775" name="Google Shape;775;p52"/>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53"/>
          <p:cNvSpPr txBox="1"/>
          <p:nvPr/>
        </p:nvSpPr>
        <p:spPr>
          <a:xfrm>
            <a:off x="720000" y="365750"/>
            <a:ext cx="72459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Director’s Intent: Computing</a:t>
            </a:r>
            <a:endParaRPr b="1" sz="3000">
              <a:solidFill>
                <a:srgbClr val="834123"/>
              </a:solidFill>
              <a:latin typeface="Lexend Exa"/>
              <a:ea typeface="Lexend Exa"/>
              <a:cs typeface="Lexend Exa"/>
              <a:sym typeface="Lexend Exa"/>
            </a:endParaRPr>
          </a:p>
        </p:txBody>
      </p:sp>
      <p:sp>
        <p:nvSpPr>
          <p:cNvPr id="781" name="Google Shape;781;p53"/>
          <p:cNvSpPr txBox="1"/>
          <p:nvPr/>
        </p:nvSpPr>
        <p:spPr>
          <a:xfrm>
            <a:off x="640750" y="1585125"/>
            <a:ext cx="7779000" cy="27486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General aim was to resurrect feelings he had as a teenager</a:t>
            </a:r>
            <a:endParaRPr sz="2400">
              <a:solidFill>
                <a:schemeClr val="accent2"/>
              </a:solidFill>
              <a:latin typeface="Raleway"/>
              <a:ea typeface="Raleway"/>
              <a:cs typeface="Raleway"/>
              <a:sym typeface="Raleway"/>
            </a:endParaRPr>
          </a:p>
          <a:p>
            <a:pPr indent="-381000" lvl="0" marL="4572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A fear, and an obstacle to overcome</a:t>
            </a:r>
            <a:endParaRPr sz="2400">
              <a:solidFill>
                <a:schemeClr val="accent2"/>
              </a:solidFill>
              <a:latin typeface="Raleway"/>
              <a:ea typeface="Raleway"/>
              <a:cs typeface="Raleway"/>
              <a:sym typeface="Raleway"/>
            </a:endParaRPr>
          </a:p>
          <a:p>
            <a:pPr indent="-381000" lvl="1" marL="9144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Thinking machine apocalypse</a:t>
            </a:r>
            <a:endParaRPr sz="2400">
              <a:solidFill>
                <a:schemeClr val="accent2"/>
              </a:solidFill>
              <a:latin typeface="Raleway"/>
              <a:ea typeface="Raleway"/>
              <a:cs typeface="Raleway"/>
              <a:sym typeface="Raleway"/>
            </a:endParaRPr>
          </a:p>
          <a:p>
            <a:pPr indent="-381000" lvl="1" marL="914400" rtl="0" algn="l">
              <a:lnSpc>
                <a:spcPct val="150000"/>
              </a:lnSpc>
              <a:spcBef>
                <a:spcPts val="0"/>
              </a:spcBef>
              <a:spcAft>
                <a:spcPts val="0"/>
              </a:spcAft>
              <a:buClr>
                <a:schemeClr val="accent2"/>
              </a:buClr>
              <a:buSzPts val="2400"/>
              <a:buFont typeface="Raleway"/>
              <a:buChar char="○"/>
            </a:pPr>
            <a:r>
              <a:rPr lang="en" sz="2400">
                <a:solidFill>
                  <a:schemeClr val="accent2"/>
                </a:solidFill>
                <a:latin typeface="Raleway"/>
                <a:ea typeface="Raleway"/>
                <a:cs typeface="Raleway"/>
                <a:sym typeface="Raleway"/>
              </a:rPr>
              <a:t>Mentats</a:t>
            </a:r>
            <a:endParaRPr sz="1000">
              <a:solidFill>
                <a:schemeClr val="accent2"/>
              </a:solidFill>
              <a:latin typeface="Inter"/>
              <a:ea typeface="Inter"/>
              <a:cs typeface="Inter"/>
              <a:sym typeface="Inter"/>
            </a:endParaRPr>
          </a:p>
        </p:txBody>
      </p:sp>
      <p:sp>
        <p:nvSpPr>
          <p:cNvPr id="782" name="Google Shape;782;p53"/>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6"/>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Characters</a:t>
            </a:r>
            <a:endParaRPr b="1" sz="3000">
              <a:solidFill>
                <a:srgbClr val="834123"/>
              </a:solidFill>
              <a:latin typeface="Lexend Exa"/>
              <a:ea typeface="Lexend Exa"/>
              <a:cs typeface="Lexend Exa"/>
              <a:sym typeface="Lexend Exa"/>
            </a:endParaRPr>
          </a:p>
        </p:txBody>
      </p:sp>
      <p:pic>
        <p:nvPicPr>
          <p:cNvPr id="600" name="Google Shape;600;p36"/>
          <p:cNvPicPr preferRelativeResize="0"/>
          <p:nvPr/>
        </p:nvPicPr>
        <p:blipFill>
          <a:blip r:embed="rId3">
            <a:alphaModFix/>
          </a:blip>
          <a:stretch>
            <a:fillRect/>
          </a:stretch>
        </p:blipFill>
        <p:spPr>
          <a:xfrm>
            <a:off x="4372237" y="1111025"/>
            <a:ext cx="2224351" cy="2296074"/>
          </a:xfrm>
          <a:prstGeom prst="rect">
            <a:avLst/>
          </a:prstGeom>
          <a:noFill/>
          <a:ln>
            <a:noFill/>
          </a:ln>
        </p:spPr>
      </p:pic>
      <p:pic>
        <p:nvPicPr>
          <p:cNvPr id="601" name="Google Shape;601;p36"/>
          <p:cNvPicPr preferRelativeResize="0"/>
          <p:nvPr/>
        </p:nvPicPr>
        <p:blipFill>
          <a:blip r:embed="rId4">
            <a:alphaModFix/>
          </a:blip>
          <a:stretch>
            <a:fillRect/>
          </a:stretch>
        </p:blipFill>
        <p:spPr>
          <a:xfrm>
            <a:off x="7128475" y="1111025"/>
            <a:ext cx="1768824" cy="2296076"/>
          </a:xfrm>
          <a:prstGeom prst="rect">
            <a:avLst/>
          </a:prstGeom>
          <a:noFill/>
          <a:ln>
            <a:noFill/>
          </a:ln>
        </p:spPr>
      </p:pic>
      <p:pic>
        <p:nvPicPr>
          <p:cNvPr id="602" name="Google Shape;602;p36"/>
          <p:cNvPicPr preferRelativeResize="0"/>
          <p:nvPr/>
        </p:nvPicPr>
        <p:blipFill>
          <a:blip r:embed="rId5">
            <a:alphaModFix/>
          </a:blip>
          <a:stretch>
            <a:fillRect/>
          </a:stretch>
        </p:blipFill>
        <p:spPr>
          <a:xfrm>
            <a:off x="250475" y="1111023"/>
            <a:ext cx="3589875" cy="2296066"/>
          </a:xfrm>
          <a:prstGeom prst="rect">
            <a:avLst/>
          </a:prstGeom>
          <a:noFill/>
          <a:ln>
            <a:noFill/>
          </a:ln>
        </p:spPr>
      </p:pic>
      <p:sp>
        <p:nvSpPr>
          <p:cNvPr id="603" name="Google Shape;603;p36"/>
          <p:cNvSpPr txBox="1"/>
          <p:nvPr/>
        </p:nvSpPr>
        <p:spPr>
          <a:xfrm>
            <a:off x="6738475" y="3432350"/>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Leto Atreides</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Paul’s Father</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Duke of Atreides</a:t>
            </a:r>
            <a:endParaRPr sz="1200">
              <a:solidFill>
                <a:schemeClr val="accent2"/>
              </a:solidFill>
              <a:latin typeface="Inter"/>
              <a:ea typeface="Inter"/>
              <a:cs typeface="Inter"/>
              <a:sym typeface="Inter"/>
            </a:endParaRPr>
          </a:p>
        </p:txBody>
      </p:sp>
      <p:sp>
        <p:nvSpPr>
          <p:cNvPr id="604" name="Google Shape;604;p36"/>
          <p:cNvSpPr txBox="1"/>
          <p:nvPr/>
        </p:nvSpPr>
        <p:spPr>
          <a:xfrm>
            <a:off x="4210013" y="3407100"/>
            <a:ext cx="2548800" cy="91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Jessica Atreides</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Paul’s Mother</a:t>
            </a:r>
            <a:endParaRPr sz="1200">
              <a:solidFill>
                <a:schemeClr val="accent2"/>
              </a:solidFill>
              <a:latin typeface="Inter"/>
              <a:ea typeface="Inter"/>
              <a:cs typeface="Inter"/>
              <a:sym typeface="Inter"/>
            </a:endParaRPr>
          </a:p>
          <a:p>
            <a:pPr indent="0" lvl="0" marL="0" rtl="0" algn="ctr">
              <a:lnSpc>
                <a:spcPct val="115000"/>
              </a:lnSpc>
              <a:spcBef>
                <a:spcPts val="0"/>
              </a:spcBef>
              <a:spcAft>
                <a:spcPts val="0"/>
              </a:spcAft>
              <a:buNone/>
            </a:pPr>
            <a:r>
              <a:rPr lang="en" sz="1200">
                <a:solidFill>
                  <a:schemeClr val="accent2"/>
                </a:solidFill>
                <a:latin typeface="Inter"/>
                <a:ea typeface="Inter"/>
                <a:cs typeface="Inter"/>
                <a:sym typeface="Inter"/>
              </a:rPr>
              <a:t>Bene Gesserit</a:t>
            </a:r>
            <a:endParaRPr sz="1200">
              <a:solidFill>
                <a:schemeClr val="accent2"/>
              </a:solidFill>
              <a:latin typeface="Inter"/>
              <a:ea typeface="Inter"/>
              <a:cs typeface="Inter"/>
              <a:sym typeface="Inter"/>
            </a:endParaRPr>
          </a:p>
        </p:txBody>
      </p:sp>
      <p:sp>
        <p:nvSpPr>
          <p:cNvPr id="605" name="Google Shape;605;p36"/>
          <p:cNvSpPr txBox="1"/>
          <p:nvPr/>
        </p:nvSpPr>
        <p:spPr>
          <a:xfrm>
            <a:off x="771013" y="3432350"/>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Paul Atreides</a:t>
            </a:r>
            <a:endParaRPr sz="1500">
              <a:solidFill>
                <a:schemeClr val="accent2"/>
              </a:solidFill>
              <a:latin typeface="Inter"/>
              <a:ea typeface="Inter"/>
              <a:cs typeface="Inter"/>
              <a:sym typeface="Inter"/>
            </a:endParaRPr>
          </a:p>
        </p:txBody>
      </p:sp>
      <p:sp>
        <p:nvSpPr>
          <p:cNvPr id="606" name="Google Shape;606;p36"/>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54"/>
          <p:cNvSpPr txBox="1"/>
          <p:nvPr>
            <p:ph type="title"/>
          </p:nvPr>
        </p:nvSpPr>
        <p:spPr>
          <a:xfrm>
            <a:off x="1325775" y="2063900"/>
            <a:ext cx="5892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Societal Conclusions</a:t>
            </a:r>
            <a:endParaRPr/>
          </a:p>
        </p:txBody>
      </p:sp>
      <p:sp>
        <p:nvSpPr>
          <p:cNvPr id="788" name="Google Shape;788;p54"/>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5"/>
          <p:cNvSpPr txBox="1"/>
          <p:nvPr>
            <p:ph type="title"/>
          </p:nvPr>
        </p:nvSpPr>
        <p:spPr>
          <a:xfrm>
            <a:off x="821944" y="596700"/>
            <a:ext cx="6692100" cy="18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a:t>
            </a:r>
            <a:r>
              <a:rPr lang="en"/>
              <a:t>Powerful technology and resources disrupt power structures.</a:t>
            </a:r>
            <a:endParaRPr/>
          </a:p>
        </p:txBody>
      </p:sp>
      <p:sp>
        <p:nvSpPr>
          <p:cNvPr id="794" name="Google Shape;794;p55"/>
          <p:cNvSpPr txBox="1"/>
          <p:nvPr>
            <p:ph idx="1" type="subTitle"/>
          </p:nvPr>
        </p:nvSpPr>
        <p:spPr>
          <a:xfrm>
            <a:off x="821950" y="2206125"/>
            <a:ext cx="4869900" cy="123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In Dune: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Spice melange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Still-suits</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In real-life: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Decentralized finance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Renewable energy</a:t>
            </a:r>
            <a:endParaRPr sz="2400">
              <a:solidFill>
                <a:schemeClr val="accent2"/>
              </a:solidFill>
            </a:endParaRPr>
          </a:p>
        </p:txBody>
      </p:sp>
      <p:pic>
        <p:nvPicPr>
          <p:cNvPr descr="Stillsuit | Dune Wiki | Fandom" id="795" name="Google Shape;795;p55"/>
          <p:cNvPicPr preferRelativeResize="0"/>
          <p:nvPr/>
        </p:nvPicPr>
        <p:blipFill>
          <a:blip r:embed="rId3">
            <a:alphaModFix/>
          </a:blip>
          <a:stretch>
            <a:fillRect/>
          </a:stretch>
        </p:blipFill>
        <p:spPr>
          <a:xfrm>
            <a:off x="6914425" y="2034025"/>
            <a:ext cx="1828825" cy="2823725"/>
          </a:xfrm>
          <a:prstGeom prst="rect">
            <a:avLst/>
          </a:prstGeom>
          <a:noFill/>
          <a:ln>
            <a:noFill/>
          </a:ln>
        </p:spPr>
      </p:pic>
      <p:sp>
        <p:nvSpPr>
          <p:cNvPr id="796" name="Google Shape;796;p55"/>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56"/>
          <p:cNvSpPr txBox="1"/>
          <p:nvPr>
            <p:ph type="title"/>
          </p:nvPr>
        </p:nvSpPr>
        <p:spPr>
          <a:xfrm>
            <a:off x="821950" y="596700"/>
            <a:ext cx="6172500" cy="18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Decentralizing and diversifying technology is </a:t>
            </a:r>
            <a:r>
              <a:rPr lang="en"/>
              <a:t>important</a:t>
            </a:r>
            <a:r>
              <a:rPr lang="en"/>
              <a:t>.</a:t>
            </a:r>
            <a:endParaRPr/>
          </a:p>
        </p:txBody>
      </p:sp>
      <p:sp>
        <p:nvSpPr>
          <p:cNvPr id="802" name="Google Shape;802;p56"/>
          <p:cNvSpPr txBox="1"/>
          <p:nvPr>
            <p:ph idx="1" type="subTitle"/>
          </p:nvPr>
        </p:nvSpPr>
        <p:spPr>
          <a:xfrm>
            <a:off x="821950" y="2484900"/>
            <a:ext cx="3383400" cy="1235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In Dune: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Spice melange</a:t>
            </a:r>
            <a:endParaRPr sz="2400">
              <a:solidFill>
                <a:schemeClr val="accent2"/>
              </a:solidFill>
            </a:endParaRPr>
          </a:p>
          <a:p>
            <a:pPr indent="0" lvl="0" marL="914400" rtl="0" algn="l">
              <a:spcBef>
                <a:spcPts val="0"/>
              </a:spcBef>
              <a:spcAft>
                <a:spcPts val="0"/>
              </a:spcAft>
              <a:buNone/>
            </a:pPr>
            <a:r>
              <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In real-life:</a:t>
            </a:r>
            <a:endParaRPr sz="2400">
              <a:solidFill>
                <a:schemeClr val="accent2"/>
              </a:solidFill>
            </a:endParaRPr>
          </a:p>
          <a:p>
            <a:pPr indent="-381000" lvl="1" marL="914400" rtl="0" algn="l">
              <a:spcBef>
                <a:spcPts val="0"/>
              </a:spcBef>
              <a:spcAft>
                <a:spcPts val="0"/>
              </a:spcAft>
              <a:buClr>
                <a:schemeClr val="accent2"/>
              </a:buClr>
              <a:buSzPts val="2400"/>
              <a:buChar char="○"/>
            </a:pPr>
            <a:r>
              <a:rPr lang="en" sz="2400">
                <a:solidFill>
                  <a:schemeClr val="accent2"/>
                </a:solidFill>
              </a:rPr>
              <a:t>Monopolies</a:t>
            </a:r>
            <a:endParaRPr sz="2400">
              <a:solidFill>
                <a:schemeClr val="accent2"/>
              </a:solidFill>
            </a:endParaRPr>
          </a:p>
          <a:p>
            <a:pPr indent="0" lvl="0" marL="914400" rtl="0" algn="l">
              <a:spcBef>
                <a:spcPts val="0"/>
              </a:spcBef>
              <a:spcAft>
                <a:spcPts val="0"/>
              </a:spcAft>
              <a:buNone/>
            </a:pPr>
            <a:r>
              <a:rPr lang="en" sz="2400">
                <a:solidFill>
                  <a:schemeClr val="accent2"/>
                </a:solidFill>
              </a:rPr>
              <a:t> </a:t>
            </a:r>
            <a:endParaRPr sz="2400">
              <a:solidFill>
                <a:schemeClr val="accent2"/>
              </a:solidFill>
            </a:endParaRPr>
          </a:p>
        </p:txBody>
      </p:sp>
      <p:pic>
        <p:nvPicPr>
          <p:cNvPr id="803" name="Google Shape;803;p56"/>
          <p:cNvPicPr preferRelativeResize="0"/>
          <p:nvPr/>
        </p:nvPicPr>
        <p:blipFill>
          <a:blip r:embed="rId3">
            <a:alphaModFix/>
          </a:blip>
          <a:stretch>
            <a:fillRect/>
          </a:stretch>
        </p:blipFill>
        <p:spPr>
          <a:xfrm>
            <a:off x="5373550" y="1801400"/>
            <a:ext cx="3166524" cy="1452650"/>
          </a:xfrm>
          <a:prstGeom prst="rect">
            <a:avLst/>
          </a:prstGeom>
          <a:noFill/>
          <a:ln>
            <a:noFill/>
          </a:ln>
        </p:spPr>
      </p:pic>
      <p:pic>
        <p:nvPicPr>
          <p:cNvPr descr="How 'Big Oil' works the system and keeps winning » Yale Climate Connections" id="804" name="Google Shape;804;p56"/>
          <p:cNvPicPr preferRelativeResize="0"/>
          <p:nvPr/>
        </p:nvPicPr>
        <p:blipFill>
          <a:blip r:embed="rId4">
            <a:alphaModFix/>
          </a:blip>
          <a:stretch>
            <a:fillRect/>
          </a:stretch>
        </p:blipFill>
        <p:spPr>
          <a:xfrm>
            <a:off x="5598738" y="3352075"/>
            <a:ext cx="2716150" cy="1527825"/>
          </a:xfrm>
          <a:prstGeom prst="rect">
            <a:avLst/>
          </a:prstGeom>
          <a:noFill/>
          <a:ln>
            <a:noFill/>
          </a:ln>
        </p:spPr>
      </p:pic>
      <p:sp>
        <p:nvSpPr>
          <p:cNvPr id="805" name="Google Shape;805;p56"/>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57"/>
          <p:cNvSpPr txBox="1"/>
          <p:nvPr>
            <p:ph type="title"/>
          </p:nvPr>
        </p:nvSpPr>
        <p:spPr>
          <a:xfrm>
            <a:off x="821948" y="596700"/>
            <a:ext cx="4160100" cy="18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Overreliance on technology is dangerous.</a:t>
            </a:r>
            <a:endParaRPr/>
          </a:p>
        </p:txBody>
      </p:sp>
      <p:sp>
        <p:nvSpPr>
          <p:cNvPr id="811" name="Google Shape;811;p57"/>
          <p:cNvSpPr txBox="1"/>
          <p:nvPr>
            <p:ph idx="1" type="subTitle"/>
          </p:nvPr>
        </p:nvSpPr>
        <p:spPr>
          <a:xfrm>
            <a:off x="821950" y="2484900"/>
            <a:ext cx="3906300" cy="1684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2"/>
              </a:buClr>
              <a:buSzPts val="2400"/>
              <a:buChar char="●"/>
            </a:pPr>
            <a:r>
              <a:rPr lang="en" sz="2400">
                <a:solidFill>
                  <a:schemeClr val="accent2"/>
                </a:solidFill>
              </a:rPr>
              <a:t>Butlerian Jihad</a:t>
            </a:r>
            <a:endParaRPr sz="2400">
              <a:solidFill>
                <a:schemeClr val="accent2"/>
              </a:solidFill>
            </a:endParaRPr>
          </a:p>
          <a:p>
            <a:pPr indent="0" lvl="0" marL="457200" rtl="0" algn="l">
              <a:spcBef>
                <a:spcPts val="0"/>
              </a:spcBef>
              <a:spcAft>
                <a:spcPts val="0"/>
              </a:spcAft>
              <a:buNone/>
            </a:pPr>
            <a:r>
              <a:t/>
            </a:r>
            <a:endParaRPr sz="2400">
              <a:solidFill>
                <a:schemeClr val="accent2"/>
              </a:solidFill>
            </a:endParaRPr>
          </a:p>
          <a:p>
            <a:pPr indent="-381000" lvl="0" marL="457200" rtl="0" algn="l">
              <a:spcBef>
                <a:spcPts val="0"/>
              </a:spcBef>
              <a:spcAft>
                <a:spcPts val="0"/>
              </a:spcAft>
              <a:buClr>
                <a:schemeClr val="accent2"/>
              </a:buClr>
              <a:buSzPts val="2400"/>
              <a:buChar char="●"/>
            </a:pPr>
            <a:r>
              <a:rPr lang="en" sz="2400">
                <a:solidFill>
                  <a:schemeClr val="accent2"/>
                </a:solidFill>
              </a:rPr>
              <a:t>Spice harvester scene</a:t>
            </a:r>
            <a:endParaRPr sz="2400">
              <a:solidFill>
                <a:schemeClr val="accent2"/>
              </a:solidFill>
            </a:endParaRPr>
          </a:p>
        </p:txBody>
      </p:sp>
      <p:pic>
        <p:nvPicPr>
          <p:cNvPr id="812" name="Google Shape;812;p57"/>
          <p:cNvPicPr preferRelativeResize="0"/>
          <p:nvPr/>
        </p:nvPicPr>
        <p:blipFill rotWithShape="1">
          <a:blip r:embed="rId3">
            <a:alphaModFix/>
          </a:blip>
          <a:srcRect b="15490" l="17669" r="18999" t="0"/>
          <a:stretch/>
        </p:blipFill>
        <p:spPr>
          <a:xfrm>
            <a:off x="5345250" y="458013"/>
            <a:ext cx="3293798" cy="1828424"/>
          </a:xfrm>
          <a:prstGeom prst="rect">
            <a:avLst/>
          </a:prstGeom>
          <a:noFill/>
          <a:ln>
            <a:noFill/>
          </a:ln>
        </p:spPr>
      </p:pic>
      <p:pic>
        <p:nvPicPr>
          <p:cNvPr id="813" name="Google Shape;813;p57"/>
          <p:cNvPicPr preferRelativeResize="0"/>
          <p:nvPr/>
        </p:nvPicPr>
        <p:blipFill>
          <a:blip r:embed="rId4">
            <a:alphaModFix/>
          </a:blip>
          <a:stretch>
            <a:fillRect/>
          </a:stretch>
        </p:blipFill>
        <p:spPr>
          <a:xfrm>
            <a:off x="5072625" y="2889275"/>
            <a:ext cx="3839048" cy="1602725"/>
          </a:xfrm>
          <a:prstGeom prst="rect">
            <a:avLst/>
          </a:prstGeom>
          <a:noFill/>
          <a:ln>
            <a:noFill/>
          </a:ln>
        </p:spPr>
      </p:pic>
      <p:sp>
        <p:nvSpPr>
          <p:cNvPr id="814" name="Google Shape;814;p57"/>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8"/>
          <p:cNvSpPr txBox="1"/>
          <p:nvPr>
            <p:ph type="title"/>
          </p:nvPr>
        </p:nvSpPr>
        <p:spPr>
          <a:xfrm>
            <a:off x="713225" y="478275"/>
            <a:ext cx="7717500" cy="65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Recap</a:t>
            </a:r>
            <a:endParaRPr/>
          </a:p>
        </p:txBody>
      </p:sp>
      <p:sp>
        <p:nvSpPr>
          <p:cNvPr id="820" name="Google Shape;820;p58"/>
          <p:cNvSpPr txBox="1"/>
          <p:nvPr>
            <p:ph idx="1" type="body"/>
          </p:nvPr>
        </p:nvSpPr>
        <p:spPr>
          <a:xfrm>
            <a:off x="713225" y="1029025"/>
            <a:ext cx="7717500" cy="505200"/>
          </a:xfrm>
          <a:prstGeom prst="rect">
            <a:avLst/>
          </a:prstGeom>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sz="2400">
              <a:solidFill>
                <a:schemeClr val="accent2"/>
              </a:solidFill>
            </a:endParaRPr>
          </a:p>
          <a:p>
            <a:pPr indent="-381000" lvl="0" marL="457200" marR="0" rtl="0" algn="l">
              <a:lnSpc>
                <a:spcPct val="100000"/>
              </a:lnSpc>
              <a:spcBef>
                <a:spcPts val="0"/>
              </a:spcBef>
              <a:spcAft>
                <a:spcPts val="0"/>
              </a:spcAft>
              <a:buClr>
                <a:schemeClr val="accent2"/>
              </a:buClr>
              <a:buSzPts val="2400"/>
              <a:buChar char="●"/>
            </a:pPr>
            <a:r>
              <a:rPr lang="en" sz="2400">
                <a:solidFill>
                  <a:schemeClr val="accent2"/>
                </a:solidFill>
              </a:rPr>
              <a:t>Powerful technologies disrupt power structures</a:t>
            </a:r>
            <a:endParaRPr sz="2400">
              <a:solidFill>
                <a:schemeClr val="accent2"/>
              </a:solidFill>
            </a:endParaRPr>
          </a:p>
          <a:p>
            <a:pPr indent="0" lvl="0" marL="457200" marR="0" rtl="0" algn="l">
              <a:lnSpc>
                <a:spcPct val="100000"/>
              </a:lnSpc>
              <a:spcBef>
                <a:spcPts val="0"/>
              </a:spcBef>
              <a:spcAft>
                <a:spcPts val="0"/>
              </a:spcAft>
              <a:buNone/>
            </a:pPr>
            <a:r>
              <a:t/>
            </a:r>
            <a:endParaRPr sz="2400">
              <a:solidFill>
                <a:schemeClr val="accent2"/>
              </a:solidFill>
            </a:endParaRPr>
          </a:p>
          <a:p>
            <a:pPr indent="-381000" lvl="0" marL="457200" marR="0" rtl="0" algn="l">
              <a:lnSpc>
                <a:spcPct val="100000"/>
              </a:lnSpc>
              <a:spcBef>
                <a:spcPts val="0"/>
              </a:spcBef>
              <a:spcAft>
                <a:spcPts val="0"/>
              </a:spcAft>
              <a:buClr>
                <a:schemeClr val="accent2"/>
              </a:buClr>
              <a:buSzPts val="2400"/>
              <a:buChar char="●"/>
            </a:pPr>
            <a:r>
              <a:rPr lang="en" sz="2400">
                <a:solidFill>
                  <a:schemeClr val="accent2"/>
                </a:solidFill>
              </a:rPr>
              <a:t>Decentralizing and diversifying technology is important</a:t>
            </a:r>
            <a:endParaRPr sz="2400">
              <a:solidFill>
                <a:schemeClr val="accent2"/>
              </a:solidFill>
            </a:endParaRPr>
          </a:p>
          <a:p>
            <a:pPr indent="0" lvl="0" marL="457200" marR="0" rtl="0" algn="l">
              <a:lnSpc>
                <a:spcPct val="100000"/>
              </a:lnSpc>
              <a:spcBef>
                <a:spcPts val="0"/>
              </a:spcBef>
              <a:spcAft>
                <a:spcPts val="0"/>
              </a:spcAft>
              <a:buNone/>
            </a:pPr>
            <a:r>
              <a:t/>
            </a:r>
            <a:endParaRPr sz="2400">
              <a:solidFill>
                <a:schemeClr val="accent2"/>
              </a:solidFill>
            </a:endParaRPr>
          </a:p>
          <a:p>
            <a:pPr indent="-381000" lvl="0" marL="457200" marR="0" rtl="0" algn="l">
              <a:lnSpc>
                <a:spcPct val="100000"/>
              </a:lnSpc>
              <a:spcBef>
                <a:spcPts val="0"/>
              </a:spcBef>
              <a:spcAft>
                <a:spcPts val="0"/>
              </a:spcAft>
              <a:buClr>
                <a:schemeClr val="accent2"/>
              </a:buClr>
              <a:buSzPts val="2400"/>
              <a:buChar char="●"/>
            </a:pPr>
            <a:r>
              <a:rPr lang="en" sz="2400">
                <a:solidFill>
                  <a:schemeClr val="accent2"/>
                </a:solidFill>
              </a:rPr>
              <a:t>Overreliance on technology is dangerous</a:t>
            </a:r>
            <a:endParaRPr/>
          </a:p>
        </p:txBody>
      </p:sp>
      <p:sp>
        <p:nvSpPr>
          <p:cNvPr id="821" name="Google Shape;821;p58"/>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59"/>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References</a:t>
            </a:r>
            <a:endParaRPr b="1" sz="3000">
              <a:solidFill>
                <a:srgbClr val="834123"/>
              </a:solidFill>
              <a:latin typeface="Lexend Exa"/>
              <a:ea typeface="Lexend Exa"/>
              <a:cs typeface="Lexend Exa"/>
              <a:sym typeface="Lexend Exa"/>
            </a:endParaRPr>
          </a:p>
        </p:txBody>
      </p:sp>
      <p:sp>
        <p:nvSpPr>
          <p:cNvPr id="827" name="Google Shape;827;p59"/>
          <p:cNvSpPr txBox="1"/>
          <p:nvPr/>
        </p:nvSpPr>
        <p:spPr>
          <a:xfrm>
            <a:off x="640750" y="1024175"/>
            <a:ext cx="6720600" cy="330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[1] https://time.com/6589871/denis-villeneuve-dune-part-two-interview/</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[2] https://www.nytimes.com/2024/02/21/movies/dune-timothee-chalamet-villeneuve.html</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[3] </a:t>
            </a:r>
            <a:r>
              <a:rPr lang="en">
                <a:solidFill>
                  <a:schemeClr val="dk1"/>
                </a:solidFill>
                <a:uFill>
                  <a:noFill/>
                </a:uFill>
                <a:hlinkClick r:id="rId3">
                  <a:extLst>
                    <a:ext uri="{A12FA001-AC4F-418D-AE19-62706E023703}">
                      <ahyp:hlinkClr val="tx"/>
                    </a:ext>
                  </a:extLst>
                </a:hlinkClick>
              </a:rPr>
              <a:t>https://www.youtube.com/watch?v=GoAA0sYkLI0</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[4] </a:t>
            </a:r>
            <a:r>
              <a:rPr lang="en">
                <a:solidFill>
                  <a:schemeClr val="dk1"/>
                </a:solidFill>
                <a:uFill>
                  <a:noFill/>
                </a:uFill>
                <a:hlinkClick r:id="rId4">
                  <a:extLst>
                    <a:ext uri="{A12FA001-AC4F-418D-AE19-62706E023703}">
                      <ahyp:hlinkClr val="tx"/>
                    </a:ext>
                  </a:extLst>
                </a:hlinkClick>
              </a:rPr>
              <a:t>https://en.wikipedia.org/wiki/Standard_Oil</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[5] </a:t>
            </a:r>
            <a:r>
              <a:rPr lang="en">
                <a:solidFill>
                  <a:schemeClr val="dk1"/>
                </a:solidFill>
                <a:uFill>
                  <a:noFill/>
                </a:uFill>
                <a:hlinkClick r:id="rId5">
                  <a:extLst>
                    <a:ext uri="{A12FA001-AC4F-418D-AE19-62706E023703}">
                      <ahyp:hlinkClr val="tx"/>
                    </a:ext>
                  </a:extLst>
                </a:hlinkClick>
              </a:rPr>
              <a:t>https://guides.loc.gov/chronicling-america-standard-oil-monopoly</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[6] </a:t>
            </a:r>
            <a:r>
              <a:rPr lang="en">
                <a:solidFill>
                  <a:schemeClr val="dk1"/>
                </a:solidFill>
                <a:uFill>
                  <a:noFill/>
                </a:uFill>
                <a:hlinkClick r:id="rId6">
                  <a:extLst>
                    <a:ext uri="{A12FA001-AC4F-418D-AE19-62706E023703}">
                      <ahyp:hlinkClr val="tx"/>
                    </a:ext>
                  </a:extLst>
                </a:hlinkClick>
              </a:rPr>
              <a:t>https://www.investopedia.com/insights/history-of-us-monopolies/</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[7] </a:t>
            </a:r>
            <a:r>
              <a:rPr lang="en">
                <a:solidFill>
                  <a:schemeClr val="dk1"/>
                </a:solidFill>
                <a:uFill>
                  <a:noFill/>
                </a:uFill>
                <a:hlinkClick r:id="rId7">
                  <a:extLst>
                    <a:ext uri="{A12FA001-AC4F-418D-AE19-62706E023703}">
                      <ahyp:hlinkClr val="tx"/>
                    </a:ext>
                  </a:extLst>
                </a:hlinkClick>
              </a:rPr>
              <a:t>https://dune.fandom.com/wiki/Butlerian_Jihad</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[8] </a:t>
            </a:r>
            <a:r>
              <a:rPr lang="en">
                <a:solidFill>
                  <a:schemeClr val="dk1"/>
                </a:solidFill>
                <a:uFill>
                  <a:noFill/>
                </a:uFill>
                <a:hlinkClick r:id="rId8">
                  <a:extLst>
                    <a:ext uri="{A12FA001-AC4F-418D-AE19-62706E023703}">
                      <ahyp:hlinkClr val="tx"/>
                    </a:ext>
                  </a:extLst>
                </a:hlinkClick>
              </a:rPr>
              <a:t>https://www.youtube.com/watch?v=nWY3mRWCzdw</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828" name="Google Shape;828;p59"/>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60"/>
          <p:cNvSpPr txBox="1"/>
          <p:nvPr>
            <p:ph type="title"/>
          </p:nvPr>
        </p:nvSpPr>
        <p:spPr>
          <a:xfrm>
            <a:off x="713225" y="2385050"/>
            <a:ext cx="7717500" cy="1325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Any questions?</a:t>
            </a:r>
            <a:endParaRPr/>
          </a:p>
        </p:txBody>
      </p:sp>
      <p:sp>
        <p:nvSpPr>
          <p:cNvPr id="834" name="Google Shape;834;p60"/>
          <p:cNvSpPr txBox="1"/>
          <p:nvPr>
            <p:ph idx="3" type="ctrTitle"/>
          </p:nvPr>
        </p:nvSpPr>
        <p:spPr>
          <a:xfrm>
            <a:off x="713250" y="3579425"/>
            <a:ext cx="7717500" cy="41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60"/>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37"/>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12" name="Google Shape;612;p37"/>
          <p:cNvSpPr txBox="1"/>
          <p:nvPr/>
        </p:nvSpPr>
        <p:spPr>
          <a:xfrm>
            <a:off x="1088713" y="3937725"/>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Fremen attack Harkonnen spice harvester</a:t>
            </a:r>
            <a:endParaRPr sz="1500">
              <a:solidFill>
                <a:schemeClr val="accent2"/>
              </a:solidFill>
              <a:latin typeface="Inter"/>
              <a:ea typeface="Inter"/>
              <a:cs typeface="Inter"/>
              <a:sym typeface="Inter"/>
            </a:endParaRPr>
          </a:p>
        </p:txBody>
      </p:sp>
      <p:pic>
        <p:nvPicPr>
          <p:cNvPr id="613" name="Google Shape;613;p37"/>
          <p:cNvPicPr preferRelativeResize="0"/>
          <p:nvPr/>
        </p:nvPicPr>
        <p:blipFill rotWithShape="1">
          <a:blip r:embed="rId3">
            <a:alphaModFix/>
          </a:blip>
          <a:srcRect b="0" l="5553" r="0" t="0"/>
          <a:stretch/>
        </p:blipFill>
        <p:spPr>
          <a:xfrm>
            <a:off x="408550" y="1241771"/>
            <a:ext cx="3909125" cy="2695954"/>
          </a:xfrm>
          <a:prstGeom prst="rect">
            <a:avLst/>
          </a:prstGeom>
          <a:noFill/>
          <a:ln>
            <a:noFill/>
          </a:ln>
        </p:spPr>
      </p:pic>
      <p:pic>
        <p:nvPicPr>
          <p:cNvPr id="614" name="Google Shape;614;p37"/>
          <p:cNvPicPr preferRelativeResize="0"/>
          <p:nvPr/>
        </p:nvPicPr>
        <p:blipFill>
          <a:blip r:embed="rId4">
            <a:alphaModFix/>
          </a:blip>
          <a:stretch>
            <a:fillRect/>
          </a:stretch>
        </p:blipFill>
        <p:spPr>
          <a:xfrm>
            <a:off x="4756850" y="1223775"/>
            <a:ext cx="3909126" cy="2695950"/>
          </a:xfrm>
          <a:prstGeom prst="rect">
            <a:avLst/>
          </a:prstGeom>
          <a:noFill/>
          <a:ln>
            <a:noFill/>
          </a:ln>
        </p:spPr>
      </p:pic>
      <p:sp>
        <p:nvSpPr>
          <p:cNvPr id="615" name="Google Shape;615;p37"/>
          <p:cNvSpPr txBox="1"/>
          <p:nvPr/>
        </p:nvSpPr>
        <p:spPr>
          <a:xfrm>
            <a:off x="5437013" y="3919725"/>
            <a:ext cx="25488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Arrakis gifted to Atreides from Harkonnens by the Emperor</a:t>
            </a:r>
            <a:endParaRPr sz="1500">
              <a:solidFill>
                <a:schemeClr val="accent2"/>
              </a:solidFill>
              <a:latin typeface="Inter"/>
              <a:ea typeface="Inter"/>
              <a:cs typeface="Inter"/>
              <a:sym typeface="Inter"/>
            </a:endParaRPr>
          </a:p>
        </p:txBody>
      </p:sp>
      <p:sp>
        <p:nvSpPr>
          <p:cNvPr id="616" name="Google Shape;616;p37"/>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8"/>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pic>
        <p:nvPicPr>
          <p:cNvPr id="622" name="Google Shape;622;p38"/>
          <p:cNvPicPr preferRelativeResize="0"/>
          <p:nvPr/>
        </p:nvPicPr>
        <p:blipFill rotWithShape="1">
          <a:blip r:embed="rId3">
            <a:alphaModFix/>
          </a:blip>
          <a:srcRect b="0" l="12018" r="0" t="0"/>
          <a:stretch/>
        </p:blipFill>
        <p:spPr>
          <a:xfrm>
            <a:off x="408550" y="1241775"/>
            <a:ext cx="3909125" cy="2695954"/>
          </a:xfrm>
          <a:prstGeom prst="rect">
            <a:avLst/>
          </a:prstGeom>
          <a:noFill/>
          <a:ln>
            <a:noFill/>
          </a:ln>
        </p:spPr>
      </p:pic>
      <p:sp>
        <p:nvSpPr>
          <p:cNvPr id="623" name="Google Shape;623;p38"/>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Paul tells visions to Duncan</a:t>
            </a:r>
            <a:endParaRPr sz="1500">
              <a:solidFill>
                <a:schemeClr val="accent2"/>
              </a:solidFill>
              <a:latin typeface="Inter"/>
              <a:ea typeface="Inter"/>
              <a:cs typeface="Inter"/>
              <a:sym typeface="Inter"/>
            </a:endParaRPr>
          </a:p>
        </p:txBody>
      </p:sp>
      <p:pic>
        <p:nvPicPr>
          <p:cNvPr id="624" name="Google Shape;624;p38"/>
          <p:cNvPicPr preferRelativeResize="0"/>
          <p:nvPr/>
        </p:nvPicPr>
        <p:blipFill>
          <a:blip r:embed="rId4">
            <a:alphaModFix/>
          </a:blip>
          <a:stretch>
            <a:fillRect/>
          </a:stretch>
        </p:blipFill>
        <p:spPr>
          <a:xfrm>
            <a:off x="4806722" y="1241775"/>
            <a:ext cx="3849202" cy="2695950"/>
          </a:xfrm>
          <a:prstGeom prst="rect">
            <a:avLst/>
          </a:prstGeom>
          <a:noFill/>
          <a:ln>
            <a:noFill/>
          </a:ln>
        </p:spPr>
      </p:pic>
      <p:sp>
        <p:nvSpPr>
          <p:cNvPr id="625" name="Google Shape;625;p38"/>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Shields</a:t>
            </a:r>
            <a:endParaRPr sz="1500">
              <a:solidFill>
                <a:schemeClr val="accent2"/>
              </a:solidFill>
              <a:latin typeface="Inter"/>
              <a:ea typeface="Inter"/>
              <a:cs typeface="Inter"/>
              <a:sym typeface="Inter"/>
            </a:endParaRPr>
          </a:p>
        </p:txBody>
      </p:sp>
      <p:sp>
        <p:nvSpPr>
          <p:cNvPr id="626" name="Google Shape;626;p38"/>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9"/>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32" name="Google Shape;632;p39"/>
          <p:cNvSpPr txBox="1"/>
          <p:nvPr/>
        </p:nvSpPr>
        <p:spPr>
          <a:xfrm>
            <a:off x="1512925" y="-13855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33" name="Google Shape;633;p39"/>
          <p:cNvPicPr preferRelativeResize="0"/>
          <p:nvPr/>
        </p:nvPicPr>
        <p:blipFill rotWithShape="1">
          <a:blip r:embed="rId3">
            <a:alphaModFix/>
          </a:blip>
          <a:srcRect b="0" l="6768" r="0" t="0"/>
          <a:stretch/>
        </p:blipFill>
        <p:spPr>
          <a:xfrm>
            <a:off x="408550" y="1241775"/>
            <a:ext cx="3849203" cy="2695950"/>
          </a:xfrm>
          <a:prstGeom prst="rect">
            <a:avLst/>
          </a:prstGeom>
          <a:noFill/>
          <a:ln>
            <a:noFill/>
          </a:ln>
        </p:spPr>
      </p:pic>
      <p:pic>
        <p:nvPicPr>
          <p:cNvPr id="634" name="Google Shape;634;p39"/>
          <p:cNvPicPr preferRelativeResize="0"/>
          <p:nvPr/>
        </p:nvPicPr>
        <p:blipFill rotWithShape="1">
          <a:blip r:embed="rId4">
            <a:alphaModFix/>
          </a:blip>
          <a:srcRect b="0" l="11824" r="0" t="0"/>
          <a:stretch/>
        </p:blipFill>
        <p:spPr>
          <a:xfrm>
            <a:off x="4794750" y="1223775"/>
            <a:ext cx="3871225" cy="2669825"/>
          </a:xfrm>
          <a:prstGeom prst="rect">
            <a:avLst/>
          </a:prstGeom>
          <a:noFill/>
          <a:ln>
            <a:noFill/>
          </a:ln>
        </p:spPr>
      </p:pic>
      <p:sp>
        <p:nvSpPr>
          <p:cNvPr id="635" name="Google Shape;635;p39"/>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Bene Gesserit Test</a:t>
            </a:r>
            <a:endParaRPr sz="1500">
              <a:solidFill>
                <a:schemeClr val="accent2"/>
              </a:solidFill>
              <a:latin typeface="Inter"/>
              <a:ea typeface="Inter"/>
              <a:cs typeface="Inter"/>
              <a:sym typeface="Inter"/>
            </a:endParaRPr>
          </a:p>
        </p:txBody>
      </p:sp>
      <p:sp>
        <p:nvSpPr>
          <p:cNvPr id="636" name="Google Shape;636;p39"/>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Landing on Arrakis</a:t>
            </a:r>
            <a:endParaRPr sz="1500">
              <a:solidFill>
                <a:schemeClr val="accent2"/>
              </a:solidFill>
              <a:latin typeface="Inter"/>
              <a:ea typeface="Inter"/>
              <a:cs typeface="Inter"/>
              <a:sym typeface="Inter"/>
            </a:endParaRPr>
          </a:p>
        </p:txBody>
      </p:sp>
      <p:sp>
        <p:nvSpPr>
          <p:cNvPr id="637" name="Google Shape;637;p39"/>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0"/>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43" name="Google Shape;643;p40"/>
          <p:cNvSpPr txBox="1"/>
          <p:nvPr/>
        </p:nvSpPr>
        <p:spPr>
          <a:xfrm>
            <a:off x="640750" y="102417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44" name="Google Shape;644;p40"/>
          <p:cNvPicPr preferRelativeResize="0"/>
          <p:nvPr/>
        </p:nvPicPr>
        <p:blipFill>
          <a:blip r:embed="rId3">
            <a:alphaModFix/>
          </a:blip>
          <a:stretch>
            <a:fillRect/>
          </a:stretch>
        </p:blipFill>
        <p:spPr>
          <a:xfrm>
            <a:off x="408550" y="1689838"/>
            <a:ext cx="3909125" cy="1799837"/>
          </a:xfrm>
          <a:prstGeom prst="rect">
            <a:avLst/>
          </a:prstGeom>
          <a:noFill/>
          <a:ln>
            <a:noFill/>
          </a:ln>
        </p:spPr>
      </p:pic>
      <p:pic>
        <p:nvPicPr>
          <p:cNvPr id="645" name="Google Shape;645;p40"/>
          <p:cNvPicPr preferRelativeResize="0"/>
          <p:nvPr/>
        </p:nvPicPr>
        <p:blipFill rotWithShape="1">
          <a:blip r:embed="rId4">
            <a:alphaModFix/>
          </a:blip>
          <a:srcRect b="9231" l="0" r="0" t="0"/>
          <a:stretch/>
        </p:blipFill>
        <p:spPr>
          <a:xfrm>
            <a:off x="4756850" y="1223775"/>
            <a:ext cx="3909126" cy="2713950"/>
          </a:xfrm>
          <a:prstGeom prst="rect">
            <a:avLst/>
          </a:prstGeom>
          <a:noFill/>
          <a:ln>
            <a:noFill/>
          </a:ln>
        </p:spPr>
      </p:pic>
      <p:sp>
        <p:nvSpPr>
          <p:cNvPr id="646" name="Google Shape;646;p40"/>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Crysknife gifted to Jessica</a:t>
            </a:r>
            <a:endParaRPr sz="1500">
              <a:solidFill>
                <a:schemeClr val="accent2"/>
              </a:solidFill>
              <a:latin typeface="Inter"/>
              <a:ea typeface="Inter"/>
              <a:cs typeface="Inter"/>
              <a:sym typeface="Inter"/>
            </a:endParaRPr>
          </a:p>
        </p:txBody>
      </p:sp>
      <p:sp>
        <p:nvSpPr>
          <p:cNvPr id="647" name="Google Shape;647;p40"/>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Hunter Seeker</a:t>
            </a:r>
            <a:endParaRPr sz="1500">
              <a:solidFill>
                <a:schemeClr val="accent2"/>
              </a:solidFill>
              <a:latin typeface="Inter"/>
              <a:ea typeface="Inter"/>
              <a:cs typeface="Inter"/>
              <a:sym typeface="Inter"/>
            </a:endParaRPr>
          </a:p>
        </p:txBody>
      </p:sp>
      <p:sp>
        <p:nvSpPr>
          <p:cNvPr id="648" name="Google Shape;648;p40"/>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1"/>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54" name="Google Shape;654;p41"/>
          <p:cNvSpPr txBox="1"/>
          <p:nvPr/>
        </p:nvSpPr>
        <p:spPr>
          <a:xfrm>
            <a:off x="640750" y="1024175"/>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55" name="Google Shape;655;p41"/>
          <p:cNvPicPr preferRelativeResize="0"/>
          <p:nvPr/>
        </p:nvPicPr>
        <p:blipFill rotWithShape="1">
          <a:blip r:embed="rId3">
            <a:alphaModFix/>
          </a:blip>
          <a:srcRect b="7663" l="0" r="0" t="0"/>
          <a:stretch/>
        </p:blipFill>
        <p:spPr>
          <a:xfrm>
            <a:off x="408550" y="1241775"/>
            <a:ext cx="3909125" cy="2695950"/>
          </a:xfrm>
          <a:prstGeom prst="rect">
            <a:avLst/>
          </a:prstGeom>
          <a:noFill/>
          <a:ln>
            <a:noFill/>
          </a:ln>
        </p:spPr>
      </p:pic>
      <p:pic>
        <p:nvPicPr>
          <p:cNvPr id="656" name="Google Shape;656;p41"/>
          <p:cNvPicPr preferRelativeResize="0"/>
          <p:nvPr/>
        </p:nvPicPr>
        <p:blipFill rotWithShape="1">
          <a:blip r:embed="rId4">
            <a:alphaModFix/>
          </a:blip>
          <a:srcRect b="0" l="0" r="7552" t="0"/>
          <a:stretch/>
        </p:blipFill>
        <p:spPr>
          <a:xfrm>
            <a:off x="4756850" y="1223775"/>
            <a:ext cx="3909125" cy="2695950"/>
          </a:xfrm>
          <a:prstGeom prst="rect">
            <a:avLst/>
          </a:prstGeom>
          <a:noFill/>
          <a:ln>
            <a:noFill/>
          </a:ln>
        </p:spPr>
      </p:pic>
      <p:sp>
        <p:nvSpPr>
          <p:cNvPr id="657" name="Google Shape;657;p41"/>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Emperor betraying Atreides</a:t>
            </a:r>
            <a:endParaRPr sz="1500">
              <a:solidFill>
                <a:schemeClr val="accent2"/>
              </a:solidFill>
              <a:latin typeface="Inter"/>
              <a:ea typeface="Inter"/>
              <a:cs typeface="Inter"/>
              <a:sym typeface="Inter"/>
            </a:endParaRPr>
          </a:p>
        </p:txBody>
      </p:sp>
      <p:sp>
        <p:nvSpPr>
          <p:cNvPr id="658" name="Google Shape;658;p41"/>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Stilgar</a:t>
            </a:r>
            <a:endParaRPr sz="1500">
              <a:solidFill>
                <a:schemeClr val="accent2"/>
              </a:solidFill>
              <a:latin typeface="Inter"/>
              <a:ea typeface="Inter"/>
              <a:cs typeface="Inter"/>
              <a:sym typeface="Inter"/>
            </a:endParaRPr>
          </a:p>
        </p:txBody>
      </p:sp>
      <p:sp>
        <p:nvSpPr>
          <p:cNvPr id="659" name="Google Shape;659;p41"/>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2"/>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pic>
        <p:nvPicPr>
          <p:cNvPr id="665" name="Google Shape;665;p42"/>
          <p:cNvPicPr preferRelativeResize="0"/>
          <p:nvPr/>
        </p:nvPicPr>
        <p:blipFill rotWithShape="1">
          <a:blip r:embed="rId3">
            <a:alphaModFix/>
          </a:blip>
          <a:srcRect b="10346" l="0" r="0" t="0"/>
          <a:stretch/>
        </p:blipFill>
        <p:spPr>
          <a:xfrm>
            <a:off x="408550" y="1241775"/>
            <a:ext cx="3909126" cy="2695950"/>
          </a:xfrm>
          <a:prstGeom prst="rect">
            <a:avLst/>
          </a:prstGeom>
          <a:noFill/>
          <a:ln>
            <a:noFill/>
          </a:ln>
        </p:spPr>
      </p:pic>
      <p:pic>
        <p:nvPicPr>
          <p:cNvPr id="666" name="Google Shape;666;p42"/>
          <p:cNvPicPr preferRelativeResize="0"/>
          <p:nvPr/>
        </p:nvPicPr>
        <p:blipFill rotWithShape="1">
          <a:blip r:embed="rId4">
            <a:alphaModFix/>
          </a:blip>
          <a:srcRect b="0" l="30065" r="0" t="0"/>
          <a:stretch/>
        </p:blipFill>
        <p:spPr>
          <a:xfrm>
            <a:off x="4756850" y="1223775"/>
            <a:ext cx="3909125" cy="2695949"/>
          </a:xfrm>
          <a:prstGeom prst="rect">
            <a:avLst/>
          </a:prstGeom>
          <a:noFill/>
          <a:ln>
            <a:noFill/>
          </a:ln>
        </p:spPr>
      </p:pic>
      <p:sp>
        <p:nvSpPr>
          <p:cNvPr id="667" name="Google Shape;667;p42"/>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"knows the ways as if born into them"</a:t>
            </a:r>
            <a:endParaRPr sz="1500">
              <a:solidFill>
                <a:schemeClr val="accent2"/>
              </a:solidFill>
              <a:latin typeface="Inter"/>
              <a:ea typeface="Inter"/>
              <a:cs typeface="Inter"/>
              <a:sym typeface="Inter"/>
            </a:endParaRPr>
          </a:p>
        </p:txBody>
      </p:sp>
      <p:sp>
        <p:nvSpPr>
          <p:cNvPr id="668" name="Google Shape;668;p42"/>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Carry-all fail</a:t>
            </a:r>
            <a:endParaRPr sz="1500">
              <a:solidFill>
                <a:schemeClr val="accent2"/>
              </a:solidFill>
              <a:latin typeface="Inter"/>
              <a:ea typeface="Inter"/>
              <a:cs typeface="Inter"/>
              <a:sym typeface="Inter"/>
            </a:endParaRPr>
          </a:p>
        </p:txBody>
      </p:sp>
      <p:sp>
        <p:nvSpPr>
          <p:cNvPr id="669" name="Google Shape;669;p42"/>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43"/>
          <p:cNvSpPr txBox="1"/>
          <p:nvPr/>
        </p:nvSpPr>
        <p:spPr>
          <a:xfrm>
            <a:off x="720000" y="365760"/>
            <a:ext cx="77040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34123"/>
                </a:solidFill>
                <a:latin typeface="Lexend Exa"/>
                <a:ea typeface="Lexend Exa"/>
                <a:cs typeface="Lexend Exa"/>
                <a:sym typeface="Lexend Exa"/>
              </a:rPr>
              <a:t>Plot Timeline</a:t>
            </a:r>
            <a:endParaRPr b="1" sz="3000">
              <a:solidFill>
                <a:srgbClr val="834123"/>
              </a:solidFill>
              <a:latin typeface="Lexend Exa"/>
              <a:ea typeface="Lexend Exa"/>
              <a:cs typeface="Lexend Exa"/>
              <a:sym typeface="Lexend Exa"/>
            </a:endParaRPr>
          </a:p>
        </p:txBody>
      </p:sp>
      <p:sp>
        <p:nvSpPr>
          <p:cNvPr id="675" name="Google Shape;675;p43"/>
          <p:cNvSpPr txBox="1"/>
          <p:nvPr/>
        </p:nvSpPr>
        <p:spPr>
          <a:xfrm>
            <a:off x="674625" y="1014500"/>
            <a:ext cx="6720600" cy="33096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500">
              <a:solidFill>
                <a:srgbClr val="303030"/>
              </a:solidFill>
              <a:latin typeface="Inter"/>
              <a:ea typeface="Inter"/>
              <a:cs typeface="Inter"/>
              <a:sym typeface="Inter"/>
            </a:endParaRPr>
          </a:p>
        </p:txBody>
      </p:sp>
      <p:pic>
        <p:nvPicPr>
          <p:cNvPr id="676" name="Google Shape;676;p43"/>
          <p:cNvPicPr preferRelativeResize="0"/>
          <p:nvPr/>
        </p:nvPicPr>
        <p:blipFill rotWithShape="1">
          <a:blip r:embed="rId3">
            <a:alphaModFix/>
          </a:blip>
          <a:srcRect b="0" l="0" r="14229" t="0"/>
          <a:stretch/>
        </p:blipFill>
        <p:spPr>
          <a:xfrm>
            <a:off x="408550" y="1241775"/>
            <a:ext cx="3909125" cy="2677950"/>
          </a:xfrm>
          <a:prstGeom prst="rect">
            <a:avLst/>
          </a:prstGeom>
          <a:noFill/>
          <a:ln>
            <a:noFill/>
          </a:ln>
        </p:spPr>
      </p:pic>
      <p:pic>
        <p:nvPicPr>
          <p:cNvPr id="677" name="Google Shape;677;p43"/>
          <p:cNvPicPr preferRelativeResize="0"/>
          <p:nvPr/>
        </p:nvPicPr>
        <p:blipFill rotWithShape="1">
          <a:blip r:embed="rId4">
            <a:alphaModFix/>
          </a:blip>
          <a:srcRect b="0" l="0" r="6112" t="0"/>
          <a:stretch/>
        </p:blipFill>
        <p:spPr>
          <a:xfrm>
            <a:off x="4756850" y="1223775"/>
            <a:ext cx="3909125" cy="2695950"/>
          </a:xfrm>
          <a:prstGeom prst="rect">
            <a:avLst/>
          </a:prstGeom>
          <a:noFill/>
          <a:ln>
            <a:noFill/>
          </a:ln>
        </p:spPr>
      </p:pic>
      <p:sp>
        <p:nvSpPr>
          <p:cNvPr id="678" name="Google Shape;678;p43"/>
          <p:cNvSpPr txBox="1"/>
          <p:nvPr/>
        </p:nvSpPr>
        <p:spPr>
          <a:xfrm>
            <a:off x="4086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accent2"/>
                </a:solidFill>
                <a:latin typeface="Inter"/>
                <a:ea typeface="Inter"/>
                <a:cs typeface="Inter"/>
                <a:sym typeface="Inter"/>
              </a:rPr>
              <a:t>Another vision</a:t>
            </a:r>
            <a:endParaRPr sz="1500">
              <a:solidFill>
                <a:schemeClr val="accent2"/>
              </a:solidFill>
              <a:latin typeface="Inter"/>
              <a:ea typeface="Inter"/>
              <a:cs typeface="Inter"/>
              <a:sym typeface="Inter"/>
            </a:endParaRPr>
          </a:p>
        </p:txBody>
      </p:sp>
      <p:sp>
        <p:nvSpPr>
          <p:cNvPr id="679" name="Google Shape;679;p43"/>
          <p:cNvSpPr txBox="1"/>
          <p:nvPr/>
        </p:nvSpPr>
        <p:spPr>
          <a:xfrm>
            <a:off x="4776813" y="3937725"/>
            <a:ext cx="3909000" cy="38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sz="1500">
              <a:solidFill>
                <a:schemeClr val="accent2"/>
              </a:solidFill>
              <a:latin typeface="Inter"/>
              <a:ea typeface="Inter"/>
              <a:cs typeface="Inter"/>
              <a:sym typeface="Inter"/>
            </a:endParaRPr>
          </a:p>
        </p:txBody>
      </p:sp>
      <p:sp>
        <p:nvSpPr>
          <p:cNvPr id="680" name="Google Shape;680;p43"/>
          <p:cNvSpPr txBox="1"/>
          <p:nvPr>
            <p:ph idx="4294967295" type="sldNum"/>
          </p:nvPr>
        </p:nvSpPr>
        <p:spPr>
          <a:xfrm>
            <a:off x="8430609" y="145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Science Subject for Elementary - 5th Grade: Desert Biome Ecosystem by Slidesgo">
  <a:themeElements>
    <a:clrScheme name="Simple Light">
      <a:dk1>
        <a:srgbClr val="000000"/>
      </a:dk1>
      <a:lt1>
        <a:srgbClr val="FFFFFF"/>
      </a:lt1>
      <a:dk2>
        <a:srgbClr val="E08833"/>
      </a:dk2>
      <a:lt2>
        <a:srgbClr val="B35A24"/>
      </a:lt2>
      <a:accent1>
        <a:srgbClr val="FBD2A6"/>
      </a:accent1>
      <a:accent2>
        <a:srgbClr val="BF7B0B"/>
      </a:accent2>
      <a:accent3>
        <a:srgbClr val="FFE895"/>
      </a:accent3>
      <a:accent4>
        <a:srgbClr val="5F6713"/>
      </a:accent4>
      <a:accent5>
        <a:srgbClr val="482514"/>
      </a:accent5>
      <a:accent6>
        <a:srgbClr val="FFF0E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